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92" r:id="rId2"/>
    <p:sldId id="376" r:id="rId3"/>
    <p:sldId id="393" r:id="rId4"/>
    <p:sldId id="377" r:id="rId5"/>
    <p:sldId id="378" r:id="rId6"/>
    <p:sldId id="388" r:id="rId7"/>
    <p:sldId id="379" r:id="rId8"/>
    <p:sldId id="387" r:id="rId9"/>
    <p:sldId id="412" r:id="rId10"/>
    <p:sldId id="451" r:id="rId11"/>
    <p:sldId id="452" r:id="rId12"/>
    <p:sldId id="413" r:id="rId13"/>
    <p:sldId id="411" r:id="rId14"/>
    <p:sldId id="389" r:id="rId15"/>
    <p:sldId id="390" r:id="rId16"/>
    <p:sldId id="391" r:id="rId17"/>
    <p:sldId id="392" r:id="rId18"/>
    <p:sldId id="406" r:id="rId19"/>
    <p:sldId id="414" r:id="rId20"/>
    <p:sldId id="394" r:id="rId21"/>
    <p:sldId id="395" r:id="rId22"/>
    <p:sldId id="398" r:id="rId23"/>
    <p:sldId id="401" r:id="rId24"/>
    <p:sldId id="415" r:id="rId25"/>
    <p:sldId id="416" r:id="rId26"/>
    <p:sldId id="419" r:id="rId27"/>
    <p:sldId id="420" r:id="rId28"/>
    <p:sldId id="425" r:id="rId29"/>
    <p:sldId id="423" r:id="rId30"/>
    <p:sldId id="424" r:id="rId31"/>
    <p:sldId id="426" r:id="rId32"/>
    <p:sldId id="427" r:id="rId33"/>
    <p:sldId id="428" r:id="rId34"/>
    <p:sldId id="429" r:id="rId35"/>
    <p:sldId id="430" r:id="rId36"/>
    <p:sldId id="431" r:id="rId37"/>
    <p:sldId id="443" r:id="rId38"/>
    <p:sldId id="432" r:id="rId39"/>
    <p:sldId id="433" r:id="rId40"/>
    <p:sldId id="437" r:id="rId41"/>
    <p:sldId id="438" r:id="rId42"/>
    <p:sldId id="434" r:id="rId43"/>
    <p:sldId id="435" r:id="rId44"/>
    <p:sldId id="436" r:id="rId45"/>
    <p:sldId id="439" r:id="rId46"/>
    <p:sldId id="440" r:id="rId47"/>
    <p:sldId id="441" r:id="rId48"/>
    <p:sldId id="442" r:id="rId49"/>
    <p:sldId id="444" r:id="rId50"/>
    <p:sldId id="445" r:id="rId51"/>
    <p:sldId id="446" r:id="rId52"/>
    <p:sldId id="447" r:id="rId53"/>
    <p:sldId id="450" r:id="rId54"/>
    <p:sldId id="448" r:id="rId55"/>
    <p:sldId id="449" r:id="rId56"/>
    <p:sldId id="384" r:id="rId5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E" initials="A" lastIdx="1" clrIdx="0">
    <p:extLst>
      <p:ext uri="{19B8F6BF-5375-455C-9EA6-DF929625EA0E}">
        <p15:presenceInfo xmlns:p15="http://schemas.microsoft.com/office/powerpoint/2012/main" userId="734048d45b8f99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C19221-F8E0-47E0-87E9-71EF7D2CD63F}" v="124" dt="2022-09-28T15:22:25.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89698" autoAdjust="0"/>
  </p:normalViewPr>
  <p:slideViewPr>
    <p:cSldViewPr snapToGrid="0" snapToObjects="1">
      <p:cViewPr varScale="1">
        <p:scale>
          <a:sx n="74" d="100"/>
          <a:sy n="74" d="100"/>
        </p:scale>
        <p:origin x="1085"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B BARRETO" userId="734048d45b8f99b5" providerId="LiveId" clId="{E0C19221-F8E0-47E0-87E9-71EF7D2CD63F}"/>
    <pc:docChg chg="undo custSel addSld delSld modSld sldOrd">
      <pc:chgData name="ALEXANDRE B BARRETO" userId="734048d45b8f99b5" providerId="LiveId" clId="{E0C19221-F8E0-47E0-87E9-71EF7D2CD63F}" dt="2022-09-28T15:29:11.822" v="2172" actId="47"/>
      <pc:docMkLst>
        <pc:docMk/>
      </pc:docMkLst>
      <pc:sldChg chg="modSp mod">
        <pc:chgData name="ALEXANDRE B BARRETO" userId="734048d45b8f99b5" providerId="LiveId" clId="{E0C19221-F8E0-47E0-87E9-71EF7D2CD63F}" dt="2022-09-27T20:28:59.257" v="6"/>
        <pc:sldMkLst>
          <pc:docMk/>
          <pc:sldMk cId="1152343994" sldId="292"/>
        </pc:sldMkLst>
        <pc:spChg chg="mod">
          <ac:chgData name="ALEXANDRE B BARRETO" userId="734048d45b8f99b5" providerId="LiveId" clId="{E0C19221-F8E0-47E0-87E9-71EF7D2CD63F}" dt="2022-09-27T20:28:59.257" v="6"/>
          <ac:spMkLst>
            <pc:docMk/>
            <pc:sldMk cId="1152343994" sldId="292"/>
            <ac:spMk id="4" creationId="{D3BFDA17-7C99-BB4B-AA35-34F998ACE2BE}"/>
          </ac:spMkLst>
        </pc:spChg>
      </pc:sldChg>
      <pc:sldChg chg="modSp mod">
        <pc:chgData name="ALEXANDRE B BARRETO" userId="734048d45b8f99b5" providerId="LiveId" clId="{E0C19221-F8E0-47E0-87E9-71EF7D2CD63F}" dt="2022-09-28T15:07:56.224" v="2053" actId="20577"/>
        <pc:sldMkLst>
          <pc:docMk/>
          <pc:sldMk cId="3817972233" sldId="376"/>
        </pc:sldMkLst>
        <pc:spChg chg="mod">
          <ac:chgData name="ALEXANDRE B BARRETO" userId="734048d45b8f99b5" providerId="LiveId" clId="{E0C19221-F8E0-47E0-87E9-71EF7D2CD63F}" dt="2022-09-28T15:07:56.224" v="2053" actId="20577"/>
          <ac:spMkLst>
            <pc:docMk/>
            <pc:sldMk cId="3817972233" sldId="376"/>
            <ac:spMk id="3" creationId="{81C4080B-972B-4940-9CBD-673D4C00895C}"/>
          </ac:spMkLst>
        </pc:spChg>
      </pc:sldChg>
      <pc:sldChg chg="ord">
        <pc:chgData name="ALEXANDRE B BARRETO" userId="734048d45b8f99b5" providerId="LiveId" clId="{E0C19221-F8E0-47E0-87E9-71EF7D2CD63F}" dt="2022-09-27T20:32:32.533" v="62"/>
        <pc:sldMkLst>
          <pc:docMk/>
          <pc:sldMk cId="55464261" sldId="378"/>
        </pc:sldMkLst>
      </pc:sldChg>
      <pc:sldChg chg="del">
        <pc:chgData name="ALEXANDRE B BARRETO" userId="734048d45b8f99b5" providerId="LiveId" clId="{E0C19221-F8E0-47E0-87E9-71EF7D2CD63F}" dt="2022-09-27T20:29:38.058" v="26" actId="47"/>
        <pc:sldMkLst>
          <pc:docMk/>
          <pc:sldMk cId="824117494" sldId="380"/>
        </pc:sldMkLst>
      </pc:sldChg>
      <pc:sldChg chg="del">
        <pc:chgData name="ALEXANDRE B BARRETO" userId="734048d45b8f99b5" providerId="LiveId" clId="{E0C19221-F8E0-47E0-87E9-71EF7D2CD63F}" dt="2022-09-27T20:29:38.804" v="27" actId="47"/>
        <pc:sldMkLst>
          <pc:docMk/>
          <pc:sldMk cId="1378991291" sldId="381"/>
        </pc:sldMkLst>
      </pc:sldChg>
      <pc:sldChg chg="del">
        <pc:chgData name="ALEXANDRE B BARRETO" userId="734048d45b8f99b5" providerId="LiveId" clId="{E0C19221-F8E0-47E0-87E9-71EF7D2CD63F}" dt="2022-09-27T20:29:39.573" v="28" actId="47"/>
        <pc:sldMkLst>
          <pc:docMk/>
          <pc:sldMk cId="170238477" sldId="382"/>
        </pc:sldMkLst>
      </pc:sldChg>
      <pc:sldChg chg="del">
        <pc:chgData name="ALEXANDRE B BARRETO" userId="734048d45b8f99b5" providerId="LiveId" clId="{E0C19221-F8E0-47E0-87E9-71EF7D2CD63F}" dt="2022-09-27T20:29:40.356" v="29" actId="47"/>
        <pc:sldMkLst>
          <pc:docMk/>
          <pc:sldMk cId="1293845000" sldId="383"/>
        </pc:sldMkLst>
      </pc:sldChg>
      <pc:sldChg chg="modSp mod">
        <pc:chgData name="ALEXANDRE B BARRETO" userId="734048d45b8f99b5" providerId="LiveId" clId="{E0C19221-F8E0-47E0-87E9-71EF7D2CD63F}" dt="2022-09-27T20:29:09.141" v="7"/>
        <pc:sldMkLst>
          <pc:docMk/>
          <pc:sldMk cId="2248505075" sldId="384"/>
        </pc:sldMkLst>
        <pc:spChg chg="mod">
          <ac:chgData name="ALEXANDRE B BARRETO" userId="734048d45b8f99b5" providerId="LiveId" clId="{E0C19221-F8E0-47E0-87E9-71EF7D2CD63F}" dt="2022-09-27T20:29:09.141" v="7"/>
          <ac:spMkLst>
            <pc:docMk/>
            <pc:sldMk cId="2248505075" sldId="384"/>
            <ac:spMk id="4" creationId="{D3BFDA17-7C99-BB4B-AA35-34F998ACE2BE}"/>
          </ac:spMkLst>
        </pc:spChg>
      </pc:sldChg>
      <pc:sldChg chg="del">
        <pc:chgData name="ALEXANDRE B BARRETO" userId="734048d45b8f99b5" providerId="LiveId" clId="{E0C19221-F8E0-47E0-87E9-71EF7D2CD63F}" dt="2022-09-27T20:32:34.177" v="63" actId="47"/>
        <pc:sldMkLst>
          <pc:docMk/>
          <pc:sldMk cId="2579482351" sldId="385"/>
        </pc:sldMkLst>
      </pc:sldChg>
      <pc:sldChg chg="del">
        <pc:chgData name="ALEXANDRE B BARRETO" userId="734048d45b8f99b5" providerId="LiveId" clId="{E0C19221-F8E0-47E0-87E9-71EF7D2CD63F}" dt="2022-09-27T20:30:16.456" v="30" actId="47"/>
        <pc:sldMkLst>
          <pc:docMk/>
          <pc:sldMk cId="727508849" sldId="386"/>
        </pc:sldMkLst>
      </pc:sldChg>
      <pc:sldChg chg="addSp delSp modSp mod">
        <pc:chgData name="ALEXANDRE B BARRETO" userId="734048d45b8f99b5" providerId="LiveId" clId="{E0C19221-F8E0-47E0-87E9-71EF7D2CD63F}" dt="2022-09-28T15:11:51.352" v="2067" actId="14100"/>
        <pc:sldMkLst>
          <pc:docMk/>
          <pc:sldMk cId="3226658604" sldId="387"/>
        </pc:sldMkLst>
        <pc:spChg chg="mod">
          <ac:chgData name="ALEXANDRE B BARRETO" userId="734048d45b8f99b5" providerId="LiveId" clId="{E0C19221-F8E0-47E0-87E9-71EF7D2CD63F}" dt="2022-09-27T20:33:31.368" v="112" actId="1076"/>
          <ac:spMkLst>
            <pc:docMk/>
            <pc:sldMk cId="3226658604" sldId="387"/>
            <ac:spMk id="2" creationId="{76389793-A6EC-4581-8228-33C18C8ED659}"/>
          </ac:spMkLst>
        </pc:spChg>
        <pc:spChg chg="mod">
          <ac:chgData name="ALEXANDRE B BARRETO" userId="734048d45b8f99b5" providerId="LiveId" clId="{E0C19221-F8E0-47E0-87E9-71EF7D2CD63F}" dt="2022-09-28T15:11:32.248" v="2066" actId="27636"/>
          <ac:spMkLst>
            <pc:docMk/>
            <pc:sldMk cId="3226658604" sldId="387"/>
            <ac:spMk id="3" creationId="{BC528683-41AD-4E9B-A772-A870A02F2585}"/>
          </ac:spMkLst>
        </pc:spChg>
        <pc:graphicFrameChg chg="add del mod modGraphic">
          <ac:chgData name="ALEXANDRE B BARRETO" userId="734048d45b8f99b5" providerId="LiveId" clId="{E0C19221-F8E0-47E0-87E9-71EF7D2CD63F}" dt="2022-09-28T15:11:11.793" v="2054" actId="478"/>
          <ac:graphicFrameMkLst>
            <pc:docMk/>
            <pc:sldMk cId="3226658604" sldId="387"/>
            <ac:graphicFrameMk id="4" creationId="{E8E7346B-AAC6-C91A-ABA6-AF34645A964C}"/>
          </ac:graphicFrameMkLst>
        </pc:graphicFrameChg>
        <pc:picChg chg="del">
          <ac:chgData name="ALEXANDRE B BARRETO" userId="734048d45b8f99b5" providerId="LiveId" clId="{E0C19221-F8E0-47E0-87E9-71EF7D2CD63F}" dt="2022-09-27T20:33:06.029" v="93" actId="478"/>
          <ac:picMkLst>
            <pc:docMk/>
            <pc:sldMk cId="3226658604" sldId="387"/>
            <ac:picMk id="7170" creationId="{4394E984-D925-43B9-8F6E-7F312D732136}"/>
          </ac:picMkLst>
        </pc:picChg>
        <pc:picChg chg="add mod">
          <ac:chgData name="ALEXANDRE B BARRETO" userId="734048d45b8f99b5" providerId="LiveId" clId="{E0C19221-F8E0-47E0-87E9-71EF7D2CD63F}" dt="2022-09-28T15:11:51.352" v="2067" actId="14100"/>
          <ac:picMkLst>
            <pc:docMk/>
            <pc:sldMk cId="3226658604" sldId="387"/>
            <ac:picMk id="10242" creationId="{FF392194-A3DC-5253-78EC-2571D27AD9BD}"/>
          </ac:picMkLst>
        </pc:picChg>
      </pc:sldChg>
      <pc:sldChg chg="ord">
        <pc:chgData name="ALEXANDRE B BARRETO" userId="734048d45b8f99b5" providerId="LiveId" clId="{E0C19221-F8E0-47E0-87E9-71EF7D2CD63F}" dt="2022-09-27T20:32:37.249" v="65"/>
        <pc:sldMkLst>
          <pc:docMk/>
          <pc:sldMk cId="1835678463" sldId="388"/>
        </pc:sldMkLst>
      </pc:sldChg>
      <pc:sldChg chg="modSp mod ord">
        <pc:chgData name="ALEXANDRE B BARRETO" userId="734048d45b8f99b5" providerId="LiveId" clId="{E0C19221-F8E0-47E0-87E9-71EF7D2CD63F}" dt="2022-09-27T20:32:25.740" v="60"/>
        <pc:sldMkLst>
          <pc:docMk/>
          <pc:sldMk cId="2797173069" sldId="393"/>
        </pc:sldMkLst>
        <pc:spChg chg="mod">
          <ac:chgData name="ALEXANDRE B BARRETO" userId="734048d45b8f99b5" providerId="LiveId" clId="{E0C19221-F8E0-47E0-87E9-71EF7D2CD63F}" dt="2022-09-27T20:32:22.215" v="58" actId="14100"/>
          <ac:spMkLst>
            <pc:docMk/>
            <pc:sldMk cId="2797173069" sldId="393"/>
            <ac:spMk id="2" creationId="{15881845-59DC-403E-A223-F715A3AF7E31}"/>
          </ac:spMkLst>
        </pc:spChg>
      </pc:sldChg>
      <pc:sldChg chg="modSp mod ord">
        <pc:chgData name="ALEXANDRE B BARRETO" userId="734048d45b8f99b5" providerId="LiveId" clId="{E0C19221-F8E0-47E0-87E9-71EF7D2CD63F}" dt="2022-09-27T20:40:43.996" v="276"/>
        <pc:sldMkLst>
          <pc:docMk/>
          <pc:sldMk cId="2713234370" sldId="394"/>
        </pc:sldMkLst>
        <pc:spChg chg="mod">
          <ac:chgData name="ALEXANDRE B BARRETO" userId="734048d45b8f99b5" providerId="LiveId" clId="{E0C19221-F8E0-47E0-87E9-71EF7D2CD63F}" dt="2022-09-27T20:37:27.762" v="220" actId="5793"/>
          <ac:spMkLst>
            <pc:docMk/>
            <pc:sldMk cId="2713234370" sldId="394"/>
            <ac:spMk id="3" creationId="{7F4B1AF1-8754-47C7-B123-3C9CECF6C14D}"/>
          </ac:spMkLst>
        </pc:spChg>
      </pc:sldChg>
      <pc:sldChg chg="addSp delSp modSp add del mod">
        <pc:chgData name="ALEXANDRE B BARRETO" userId="734048d45b8f99b5" providerId="LiveId" clId="{E0C19221-F8E0-47E0-87E9-71EF7D2CD63F}" dt="2022-09-28T15:22:25.529" v="2160" actId="1076"/>
        <pc:sldMkLst>
          <pc:docMk/>
          <pc:sldMk cId="1401699282" sldId="395"/>
        </pc:sldMkLst>
        <pc:spChg chg="mod">
          <ac:chgData name="ALEXANDRE B BARRETO" userId="734048d45b8f99b5" providerId="LiveId" clId="{E0C19221-F8E0-47E0-87E9-71EF7D2CD63F}" dt="2022-09-28T15:21:39.523" v="2144" actId="123"/>
          <ac:spMkLst>
            <pc:docMk/>
            <pc:sldMk cId="1401699282" sldId="395"/>
            <ac:spMk id="2" creationId="{84D865ED-4AEA-458A-8409-8D78F3494768}"/>
          </ac:spMkLst>
        </pc:spChg>
        <pc:spChg chg="del">
          <ac:chgData name="ALEXANDRE B BARRETO" userId="734048d45b8f99b5" providerId="LiveId" clId="{E0C19221-F8E0-47E0-87E9-71EF7D2CD63F}" dt="2022-09-28T15:19:07.883" v="2104" actId="478"/>
          <ac:spMkLst>
            <pc:docMk/>
            <pc:sldMk cId="1401699282" sldId="395"/>
            <ac:spMk id="3" creationId="{1E47C29F-86C1-4BF5-93A6-E32E6239FB03}"/>
          </ac:spMkLst>
        </pc:spChg>
        <pc:spChg chg="add del mod">
          <ac:chgData name="ALEXANDRE B BARRETO" userId="734048d45b8f99b5" providerId="LiveId" clId="{E0C19221-F8E0-47E0-87E9-71EF7D2CD63F}" dt="2022-09-28T15:19:09.606" v="2105" actId="478"/>
          <ac:spMkLst>
            <pc:docMk/>
            <pc:sldMk cId="1401699282" sldId="395"/>
            <ac:spMk id="5" creationId="{E68075EE-F7EE-AD80-C462-4665B7755120}"/>
          </ac:spMkLst>
        </pc:spChg>
        <pc:spChg chg="add mod">
          <ac:chgData name="ALEXANDRE B BARRETO" userId="734048d45b8f99b5" providerId="LiveId" clId="{E0C19221-F8E0-47E0-87E9-71EF7D2CD63F}" dt="2022-09-28T15:21:34.567" v="2141" actId="1076"/>
          <ac:spMkLst>
            <pc:docMk/>
            <pc:sldMk cId="1401699282" sldId="395"/>
            <ac:spMk id="7" creationId="{C4D2925B-81CE-50F6-0284-3DE354EEF072}"/>
          </ac:spMkLst>
        </pc:spChg>
        <pc:spChg chg="add mod">
          <ac:chgData name="ALEXANDRE B BARRETO" userId="734048d45b8f99b5" providerId="LiveId" clId="{E0C19221-F8E0-47E0-87E9-71EF7D2CD63F}" dt="2022-09-28T15:22:19.444" v="2157" actId="1076"/>
          <ac:spMkLst>
            <pc:docMk/>
            <pc:sldMk cId="1401699282" sldId="395"/>
            <ac:spMk id="10" creationId="{24EF6D76-29DD-6A73-81EB-F96948FE4A7D}"/>
          </ac:spMkLst>
        </pc:spChg>
        <pc:picChg chg="add mod">
          <ac:chgData name="ALEXANDRE B BARRETO" userId="734048d45b8f99b5" providerId="LiveId" clId="{E0C19221-F8E0-47E0-87E9-71EF7D2CD63F}" dt="2022-09-28T15:22:25.529" v="2160" actId="1076"/>
          <ac:picMkLst>
            <pc:docMk/>
            <pc:sldMk cId="1401699282" sldId="395"/>
            <ac:picMk id="8" creationId="{EDBFD1D7-F441-0050-E693-2C05D807D8F3}"/>
          </ac:picMkLst>
        </pc:picChg>
        <pc:picChg chg="add mod">
          <ac:chgData name="ALEXANDRE B BARRETO" userId="734048d45b8f99b5" providerId="LiveId" clId="{E0C19221-F8E0-47E0-87E9-71EF7D2CD63F}" dt="2022-09-28T15:22:14.109" v="2155" actId="1076"/>
          <ac:picMkLst>
            <pc:docMk/>
            <pc:sldMk cId="1401699282" sldId="395"/>
            <ac:picMk id="11" creationId="{9D8638C7-460A-16A2-0509-161B78B1F054}"/>
          </ac:picMkLst>
        </pc:picChg>
        <pc:picChg chg="mod">
          <ac:chgData name="ALEXANDRE B BARRETO" userId="734048d45b8f99b5" providerId="LiveId" clId="{E0C19221-F8E0-47E0-87E9-71EF7D2CD63F}" dt="2022-09-28T15:21:37.560" v="2143" actId="1076"/>
          <ac:picMkLst>
            <pc:docMk/>
            <pc:sldMk cId="1401699282" sldId="395"/>
            <ac:picMk id="7172" creationId="{AE6BA166-9CDF-43FA-8774-E28484F0061F}"/>
          </ac:picMkLst>
        </pc:picChg>
        <pc:picChg chg="add mod">
          <ac:chgData name="ALEXANDRE B BARRETO" userId="734048d45b8f99b5" providerId="LiveId" clId="{E0C19221-F8E0-47E0-87E9-71EF7D2CD63F}" dt="2022-09-28T15:22:21.480" v="2158" actId="1076"/>
          <ac:picMkLst>
            <pc:docMk/>
            <pc:sldMk cId="1401699282" sldId="395"/>
            <ac:picMk id="14338" creationId="{5B30F6D3-EADE-DD9D-F86B-F976A10C821B}"/>
          </ac:picMkLst>
        </pc:picChg>
      </pc:sldChg>
      <pc:sldChg chg="delSp add del">
        <pc:chgData name="ALEXANDRE B BARRETO" userId="734048d45b8f99b5" providerId="LiveId" clId="{E0C19221-F8E0-47E0-87E9-71EF7D2CD63F}" dt="2022-09-28T15:22:43.782" v="2163" actId="47"/>
        <pc:sldMkLst>
          <pc:docMk/>
          <pc:sldMk cId="4174789663" sldId="396"/>
        </pc:sldMkLst>
        <pc:picChg chg="del">
          <ac:chgData name="ALEXANDRE B BARRETO" userId="734048d45b8f99b5" providerId="LiveId" clId="{E0C19221-F8E0-47E0-87E9-71EF7D2CD63F}" dt="2022-09-28T15:19:47.351" v="2124" actId="21"/>
          <ac:picMkLst>
            <pc:docMk/>
            <pc:sldMk cId="4174789663" sldId="396"/>
            <ac:picMk id="8194" creationId="{B48C80D9-DD1B-498C-8EA7-AB909BA153A7}"/>
          </ac:picMkLst>
        </pc:picChg>
      </pc:sldChg>
      <pc:sldChg chg="add del">
        <pc:chgData name="ALEXANDRE B BARRETO" userId="734048d45b8f99b5" providerId="LiveId" clId="{E0C19221-F8E0-47E0-87E9-71EF7D2CD63F}" dt="2022-09-28T15:22:44.740" v="2164" actId="47"/>
        <pc:sldMkLst>
          <pc:docMk/>
          <pc:sldMk cId="3855919851" sldId="397"/>
        </pc:sldMkLst>
      </pc:sldChg>
      <pc:sldChg chg="add del ord">
        <pc:chgData name="ALEXANDRE B BARRETO" userId="734048d45b8f99b5" providerId="LiveId" clId="{E0C19221-F8E0-47E0-87E9-71EF7D2CD63F}" dt="2022-09-28T15:22:56.161" v="2166"/>
        <pc:sldMkLst>
          <pc:docMk/>
          <pc:sldMk cId="567012749" sldId="398"/>
        </pc:sldMkLst>
      </pc:sldChg>
      <pc:sldChg chg="modSp add del mod">
        <pc:chgData name="ALEXANDRE B BARRETO" userId="734048d45b8f99b5" providerId="LiveId" clId="{E0C19221-F8E0-47E0-87E9-71EF7D2CD63F}" dt="2022-09-27T20:43:25.724" v="315" actId="47"/>
        <pc:sldMkLst>
          <pc:docMk/>
          <pc:sldMk cId="3483202123" sldId="399"/>
        </pc:sldMkLst>
        <pc:spChg chg="mod">
          <ac:chgData name="ALEXANDRE B BARRETO" userId="734048d45b8f99b5" providerId="LiveId" clId="{E0C19221-F8E0-47E0-87E9-71EF7D2CD63F}" dt="2022-09-27T20:41:36.421" v="297" actId="20577"/>
          <ac:spMkLst>
            <pc:docMk/>
            <pc:sldMk cId="3483202123" sldId="399"/>
            <ac:spMk id="2" creationId="{8DD66BBF-0900-403E-A3A6-DD01B4E06187}"/>
          </ac:spMkLst>
        </pc:spChg>
      </pc:sldChg>
      <pc:sldChg chg="add del">
        <pc:chgData name="ALEXANDRE B BARRETO" userId="734048d45b8f99b5" providerId="LiveId" clId="{E0C19221-F8E0-47E0-87E9-71EF7D2CD63F}" dt="2022-09-27T20:41:28.372" v="279" actId="47"/>
        <pc:sldMkLst>
          <pc:docMk/>
          <pc:sldMk cId="1296380395" sldId="400"/>
        </pc:sldMkLst>
      </pc:sldChg>
      <pc:sldChg chg="modSp add del mod ord">
        <pc:chgData name="ALEXANDRE B BARRETO" userId="734048d45b8f99b5" providerId="LiveId" clId="{E0C19221-F8E0-47E0-87E9-71EF7D2CD63F}" dt="2022-09-28T15:28:18.835" v="2167" actId="20577"/>
        <pc:sldMkLst>
          <pc:docMk/>
          <pc:sldMk cId="1687616849" sldId="401"/>
        </pc:sldMkLst>
        <pc:spChg chg="mod">
          <ac:chgData name="ALEXANDRE B BARRETO" userId="734048d45b8f99b5" providerId="LiveId" clId="{E0C19221-F8E0-47E0-87E9-71EF7D2CD63F}" dt="2022-09-28T15:28:18.835" v="2167" actId="20577"/>
          <ac:spMkLst>
            <pc:docMk/>
            <pc:sldMk cId="1687616849" sldId="401"/>
            <ac:spMk id="2" creationId="{3037C587-9493-4275-B68B-319DC76D3F3E}"/>
          </ac:spMkLst>
        </pc:spChg>
      </pc:sldChg>
      <pc:sldChg chg="add del">
        <pc:chgData name="ALEXANDRE B BARRETO" userId="734048d45b8f99b5" providerId="LiveId" clId="{E0C19221-F8E0-47E0-87E9-71EF7D2CD63F}" dt="2022-09-27T20:41:28.372" v="279" actId="47"/>
        <pc:sldMkLst>
          <pc:docMk/>
          <pc:sldMk cId="3969951919" sldId="402"/>
        </pc:sldMkLst>
      </pc:sldChg>
      <pc:sldChg chg="add del">
        <pc:chgData name="ALEXANDRE B BARRETO" userId="734048d45b8f99b5" providerId="LiveId" clId="{E0C19221-F8E0-47E0-87E9-71EF7D2CD63F}" dt="2022-09-27T20:41:28.372" v="279" actId="47"/>
        <pc:sldMkLst>
          <pc:docMk/>
          <pc:sldMk cId="1626100842" sldId="403"/>
        </pc:sldMkLst>
      </pc:sldChg>
      <pc:sldChg chg="add del">
        <pc:chgData name="ALEXANDRE B BARRETO" userId="734048d45b8f99b5" providerId="LiveId" clId="{E0C19221-F8E0-47E0-87E9-71EF7D2CD63F}" dt="2022-09-27T20:41:28.372" v="279" actId="47"/>
        <pc:sldMkLst>
          <pc:docMk/>
          <pc:sldMk cId="892127160" sldId="404"/>
        </pc:sldMkLst>
      </pc:sldChg>
      <pc:sldChg chg="add del">
        <pc:chgData name="ALEXANDRE B BARRETO" userId="734048d45b8f99b5" providerId="LiveId" clId="{E0C19221-F8E0-47E0-87E9-71EF7D2CD63F}" dt="2022-09-27T20:41:28.372" v="279" actId="47"/>
        <pc:sldMkLst>
          <pc:docMk/>
          <pc:sldMk cId="1750036298" sldId="405"/>
        </pc:sldMkLst>
      </pc:sldChg>
      <pc:sldChg chg="ord">
        <pc:chgData name="ALEXANDRE B BARRETO" userId="734048d45b8f99b5" providerId="LiveId" clId="{E0C19221-F8E0-47E0-87E9-71EF7D2CD63F}" dt="2022-09-27T20:40:15.158" v="261" actId="20578"/>
        <pc:sldMkLst>
          <pc:docMk/>
          <pc:sldMk cId="1081771659" sldId="406"/>
        </pc:sldMkLst>
      </pc:sldChg>
      <pc:sldChg chg="add del">
        <pc:chgData name="ALEXANDRE B BARRETO" userId="734048d45b8f99b5" providerId="LiveId" clId="{E0C19221-F8E0-47E0-87E9-71EF7D2CD63F}" dt="2022-09-27T20:41:28.372" v="279" actId="47"/>
        <pc:sldMkLst>
          <pc:docMk/>
          <pc:sldMk cId="1814366395" sldId="407"/>
        </pc:sldMkLst>
      </pc:sldChg>
      <pc:sldChg chg="add del">
        <pc:chgData name="ALEXANDRE B BARRETO" userId="734048d45b8f99b5" providerId="LiveId" clId="{E0C19221-F8E0-47E0-87E9-71EF7D2CD63F}" dt="2022-09-27T20:41:28.372" v="279" actId="47"/>
        <pc:sldMkLst>
          <pc:docMk/>
          <pc:sldMk cId="137203133" sldId="409"/>
        </pc:sldMkLst>
      </pc:sldChg>
      <pc:sldChg chg="add del">
        <pc:chgData name="ALEXANDRE B BARRETO" userId="734048d45b8f99b5" providerId="LiveId" clId="{E0C19221-F8E0-47E0-87E9-71EF7D2CD63F}" dt="2022-09-27T20:41:28.372" v="279" actId="47"/>
        <pc:sldMkLst>
          <pc:docMk/>
          <pc:sldMk cId="4181713740" sldId="410"/>
        </pc:sldMkLst>
      </pc:sldChg>
      <pc:sldChg chg="add">
        <pc:chgData name="ALEXANDRE B BARRETO" userId="734048d45b8f99b5" providerId="LiveId" clId="{E0C19221-F8E0-47E0-87E9-71EF7D2CD63F}" dt="2022-09-27T20:32:55.576" v="66" actId="2890"/>
        <pc:sldMkLst>
          <pc:docMk/>
          <pc:sldMk cId="3854630569" sldId="411"/>
        </pc:sldMkLst>
      </pc:sldChg>
      <pc:sldChg chg="addSp delSp modSp add mod">
        <pc:chgData name="ALEXANDRE B BARRETO" userId="734048d45b8f99b5" providerId="LiveId" clId="{E0C19221-F8E0-47E0-87E9-71EF7D2CD63F}" dt="2022-09-28T15:14:31.292" v="2081" actId="14100"/>
        <pc:sldMkLst>
          <pc:docMk/>
          <pc:sldMk cId="1573286457" sldId="412"/>
        </pc:sldMkLst>
        <pc:spChg chg="mod">
          <ac:chgData name="ALEXANDRE B BARRETO" userId="734048d45b8f99b5" providerId="LiveId" clId="{E0C19221-F8E0-47E0-87E9-71EF7D2CD63F}" dt="2022-09-28T15:14:31.292" v="2081" actId="14100"/>
          <ac:spMkLst>
            <pc:docMk/>
            <pc:sldMk cId="1573286457" sldId="412"/>
            <ac:spMk id="3" creationId="{BC528683-41AD-4E9B-A772-A870A02F2585}"/>
          </ac:spMkLst>
        </pc:spChg>
        <pc:graphicFrameChg chg="del">
          <ac:chgData name="ALEXANDRE B BARRETO" userId="734048d45b8f99b5" providerId="LiveId" clId="{E0C19221-F8E0-47E0-87E9-71EF7D2CD63F}" dt="2022-09-27T20:35:35.464" v="167" actId="478"/>
          <ac:graphicFrameMkLst>
            <pc:docMk/>
            <pc:sldMk cId="1573286457" sldId="412"/>
            <ac:graphicFrameMk id="4" creationId="{E8E7346B-AAC6-C91A-ABA6-AF34645A964C}"/>
          </ac:graphicFrameMkLst>
        </pc:graphicFrameChg>
        <pc:picChg chg="add mod">
          <ac:chgData name="ALEXANDRE B BARRETO" userId="734048d45b8f99b5" providerId="LiveId" clId="{E0C19221-F8E0-47E0-87E9-71EF7D2CD63F}" dt="2022-09-28T15:14:28.956" v="2080" actId="1076"/>
          <ac:picMkLst>
            <pc:docMk/>
            <pc:sldMk cId="1573286457" sldId="412"/>
            <ac:picMk id="11266" creationId="{156E2857-386F-1E77-F06E-86285F50DDAB}"/>
          </ac:picMkLst>
        </pc:picChg>
      </pc:sldChg>
      <pc:sldChg chg="modSp add mod">
        <pc:chgData name="ALEXANDRE B BARRETO" userId="734048d45b8f99b5" providerId="LiveId" clId="{E0C19221-F8E0-47E0-87E9-71EF7D2CD63F}" dt="2022-09-27T20:36:44.974" v="207" actId="20577"/>
        <pc:sldMkLst>
          <pc:docMk/>
          <pc:sldMk cId="4254428057" sldId="413"/>
        </pc:sldMkLst>
        <pc:spChg chg="mod">
          <ac:chgData name="ALEXANDRE B BARRETO" userId="734048d45b8f99b5" providerId="LiveId" clId="{E0C19221-F8E0-47E0-87E9-71EF7D2CD63F}" dt="2022-09-27T20:36:44.974" v="207" actId="20577"/>
          <ac:spMkLst>
            <pc:docMk/>
            <pc:sldMk cId="4254428057" sldId="413"/>
            <ac:spMk id="2" creationId="{15881845-59DC-403E-A223-F715A3AF7E31}"/>
          </ac:spMkLst>
        </pc:spChg>
      </pc:sldChg>
      <pc:sldChg chg="addSp delSp add del setBg delDesignElem">
        <pc:chgData name="ALEXANDRE B BARRETO" userId="734048d45b8f99b5" providerId="LiveId" clId="{E0C19221-F8E0-47E0-87E9-71EF7D2CD63F}" dt="2022-09-27T20:37:14.899" v="213"/>
        <pc:sldMkLst>
          <pc:docMk/>
          <pc:sldMk cId="2170906634" sldId="414"/>
        </pc:sldMkLst>
        <pc:spChg chg="add del">
          <ac:chgData name="ALEXANDRE B BARRETO" userId="734048d45b8f99b5" providerId="LiveId" clId="{E0C19221-F8E0-47E0-87E9-71EF7D2CD63F}" dt="2022-09-27T20:37:14.899" v="213"/>
          <ac:spMkLst>
            <pc:docMk/>
            <pc:sldMk cId="2170906634" sldId="414"/>
            <ac:spMk id="71" creationId="{1825AC39-5F85-4CAA-8A81-A1287086B2B6}"/>
          </ac:spMkLst>
        </pc:spChg>
        <pc:spChg chg="add del">
          <ac:chgData name="ALEXANDRE B BARRETO" userId="734048d45b8f99b5" providerId="LiveId" clId="{E0C19221-F8E0-47E0-87E9-71EF7D2CD63F}" dt="2022-09-27T20:37:14.899" v="213"/>
          <ac:spMkLst>
            <pc:docMk/>
            <pc:sldMk cId="2170906634" sldId="414"/>
            <ac:spMk id="73" creationId="{95DA4D23-37FC-4B90-8188-F0377C5FF44B}"/>
          </ac:spMkLst>
        </pc:spChg>
        <pc:spChg chg="add del">
          <ac:chgData name="ALEXANDRE B BARRETO" userId="734048d45b8f99b5" providerId="LiveId" clId="{E0C19221-F8E0-47E0-87E9-71EF7D2CD63F}" dt="2022-09-27T20:37:14.899" v="213"/>
          <ac:spMkLst>
            <pc:docMk/>
            <pc:sldMk cId="2170906634" sldId="414"/>
            <ac:spMk id="75" creationId="{A7A4B465-FBCC-4CD4-89A1-82992A7B47FF}"/>
          </ac:spMkLst>
        </pc:spChg>
        <pc:spChg chg="add del">
          <ac:chgData name="ALEXANDRE B BARRETO" userId="734048d45b8f99b5" providerId="LiveId" clId="{E0C19221-F8E0-47E0-87E9-71EF7D2CD63F}" dt="2022-09-27T20:37:14.899" v="213"/>
          <ac:spMkLst>
            <pc:docMk/>
            <pc:sldMk cId="2170906634" sldId="414"/>
            <ac:spMk id="77" creationId="{909E572F-9CDC-4214-9D42-FF0017649590}"/>
          </ac:spMkLst>
        </pc:spChg>
      </pc:sldChg>
      <pc:sldChg chg="modSp add mod">
        <pc:chgData name="ALEXANDRE B BARRETO" userId="734048d45b8f99b5" providerId="LiveId" clId="{E0C19221-F8E0-47E0-87E9-71EF7D2CD63F}" dt="2022-09-27T20:40:36.586" v="274" actId="20577"/>
        <pc:sldMkLst>
          <pc:docMk/>
          <pc:sldMk cId="4199997901" sldId="414"/>
        </pc:sldMkLst>
        <pc:spChg chg="mod">
          <ac:chgData name="ALEXANDRE B BARRETO" userId="734048d45b8f99b5" providerId="LiveId" clId="{E0C19221-F8E0-47E0-87E9-71EF7D2CD63F}" dt="2022-09-27T20:40:36.586" v="274" actId="20577"/>
          <ac:spMkLst>
            <pc:docMk/>
            <pc:sldMk cId="4199997901" sldId="414"/>
            <ac:spMk id="2" creationId="{15881845-59DC-403E-A223-F715A3AF7E31}"/>
          </ac:spMkLst>
        </pc:spChg>
      </pc:sldChg>
      <pc:sldChg chg="new del">
        <pc:chgData name="ALEXANDRE B BARRETO" userId="734048d45b8f99b5" providerId="LiveId" clId="{E0C19221-F8E0-47E0-87E9-71EF7D2CD63F}" dt="2022-09-27T20:40:14.064" v="259" actId="680"/>
        <pc:sldMkLst>
          <pc:docMk/>
          <pc:sldMk cId="1838170609" sldId="415"/>
        </pc:sldMkLst>
      </pc:sldChg>
      <pc:sldChg chg="modSp add mod">
        <pc:chgData name="ALEXANDRE B BARRETO" userId="734048d45b8f99b5" providerId="LiveId" clId="{E0C19221-F8E0-47E0-87E9-71EF7D2CD63F}" dt="2022-09-27T20:48:56.836" v="459" actId="20577"/>
        <pc:sldMkLst>
          <pc:docMk/>
          <pc:sldMk cId="2852961815" sldId="415"/>
        </pc:sldMkLst>
        <pc:spChg chg="mod">
          <ac:chgData name="ALEXANDRE B BARRETO" userId="734048d45b8f99b5" providerId="LiveId" clId="{E0C19221-F8E0-47E0-87E9-71EF7D2CD63F}" dt="2022-09-27T20:48:56.836" v="459" actId="20577"/>
          <ac:spMkLst>
            <pc:docMk/>
            <pc:sldMk cId="2852961815" sldId="415"/>
            <ac:spMk id="2" creationId="{15881845-59DC-403E-A223-F715A3AF7E31}"/>
          </ac:spMkLst>
        </pc:spChg>
      </pc:sldChg>
      <pc:sldChg chg="modSp new mod">
        <pc:chgData name="ALEXANDRE B BARRETO" userId="734048d45b8f99b5" providerId="LiveId" clId="{E0C19221-F8E0-47E0-87E9-71EF7D2CD63F}" dt="2022-09-27T20:52:10.585" v="512" actId="20577"/>
        <pc:sldMkLst>
          <pc:docMk/>
          <pc:sldMk cId="919592565" sldId="416"/>
        </pc:sldMkLst>
        <pc:spChg chg="mod">
          <ac:chgData name="ALEXANDRE B BARRETO" userId="734048d45b8f99b5" providerId="LiveId" clId="{E0C19221-F8E0-47E0-87E9-71EF7D2CD63F}" dt="2022-09-27T20:52:10.585" v="512" actId="20577"/>
          <ac:spMkLst>
            <pc:docMk/>
            <pc:sldMk cId="919592565" sldId="416"/>
            <ac:spMk id="2" creationId="{C6437A7D-120F-C2AA-0056-B57BAD5F2583}"/>
          </ac:spMkLst>
        </pc:spChg>
        <pc:spChg chg="mod">
          <ac:chgData name="ALEXANDRE B BARRETO" userId="734048d45b8f99b5" providerId="LiveId" clId="{E0C19221-F8E0-47E0-87E9-71EF7D2CD63F}" dt="2022-09-27T20:51:59.425" v="506" actId="20577"/>
          <ac:spMkLst>
            <pc:docMk/>
            <pc:sldMk cId="919592565" sldId="416"/>
            <ac:spMk id="3" creationId="{E4FA35FB-50FA-E356-DBD7-C4300FF1956E}"/>
          </ac:spMkLst>
        </pc:spChg>
      </pc:sldChg>
      <pc:sldChg chg="modSp add del mod">
        <pc:chgData name="ALEXANDRE B BARRETO" userId="734048d45b8f99b5" providerId="LiveId" clId="{E0C19221-F8E0-47E0-87E9-71EF7D2CD63F}" dt="2022-09-27T20:52:16.175" v="513" actId="47"/>
        <pc:sldMkLst>
          <pc:docMk/>
          <pc:sldMk cId="2101736911" sldId="417"/>
        </pc:sldMkLst>
        <pc:spChg chg="mod">
          <ac:chgData name="ALEXANDRE B BARRETO" userId="734048d45b8f99b5" providerId="LiveId" clId="{E0C19221-F8E0-47E0-87E9-71EF7D2CD63F}" dt="2022-09-27T20:48:09.522" v="446" actId="113"/>
          <ac:spMkLst>
            <pc:docMk/>
            <pc:sldMk cId="2101736911" sldId="417"/>
            <ac:spMk id="3" creationId="{E4FA35FB-50FA-E356-DBD7-C4300FF1956E}"/>
          </ac:spMkLst>
        </pc:spChg>
      </pc:sldChg>
      <pc:sldChg chg="addSp delSp modSp add del mod ord">
        <pc:chgData name="ALEXANDRE B BARRETO" userId="734048d45b8f99b5" providerId="LiveId" clId="{E0C19221-F8E0-47E0-87E9-71EF7D2CD63F}" dt="2022-09-28T15:28:45.093" v="2168" actId="47"/>
        <pc:sldMkLst>
          <pc:docMk/>
          <pc:sldMk cId="327015804" sldId="418"/>
        </pc:sldMkLst>
        <pc:spChg chg="del">
          <ac:chgData name="ALEXANDRE B BARRETO" userId="734048d45b8f99b5" providerId="LiveId" clId="{E0C19221-F8E0-47E0-87E9-71EF7D2CD63F}" dt="2022-09-27T20:50:30.587" v="461" actId="478"/>
          <ac:spMkLst>
            <pc:docMk/>
            <pc:sldMk cId="327015804" sldId="418"/>
            <ac:spMk id="2" creationId="{C6437A7D-120F-C2AA-0056-B57BAD5F2583}"/>
          </ac:spMkLst>
        </pc:spChg>
        <pc:spChg chg="del">
          <ac:chgData name="ALEXANDRE B BARRETO" userId="734048d45b8f99b5" providerId="LiveId" clId="{E0C19221-F8E0-47E0-87E9-71EF7D2CD63F}" dt="2022-09-27T20:50:30.587" v="461" actId="478"/>
          <ac:spMkLst>
            <pc:docMk/>
            <pc:sldMk cId="327015804" sldId="418"/>
            <ac:spMk id="3" creationId="{E4FA35FB-50FA-E356-DBD7-C4300FF1956E}"/>
          </ac:spMkLst>
        </pc:spChg>
        <pc:spChg chg="add del mod">
          <ac:chgData name="ALEXANDRE B BARRETO" userId="734048d45b8f99b5" providerId="LiveId" clId="{E0C19221-F8E0-47E0-87E9-71EF7D2CD63F}" dt="2022-09-27T20:50:33.380" v="462" actId="478"/>
          <ac:spMkLst>
            <pc:docMk/>
            <pc:sldMk cId="327015804" sldId="418"/>
            <ac:spMk id="5" creationId="{6D4A9448-D279-CBFF-2EC4-48C995968A59}"/>
          </ac:spMkLst>
        </pc:spChg>
        <pc:spChg chg="add del mod">
          <ac:chgData name="ALEXANDRE B BARRETO" userId="734048d45b8f99b5" providerId="LiveId" clId="{E0C19221-F8E0-47E0-87E9-71EF7D2CD63F}" dt="2022-09-27T20:50:33.380" v="462" actId="478"/>
          <ac:spMkLst>
            <pc:docMk/>
            <pc:sldMk cId="327015804" sldId="418"/>
            <ac:spMk id="7" creationId="{16ECA251-B018-49F0-530E-570CCB07CF1E}"/>
          </ac:spMkLst>
        </pc:spChg>
        <pc:picChg chg="add mod">
          <ac:chgData name="ALEXANDRE B BARRETO" userId="734048d45b8f99b5" providerId="LiveId" clId="{E0C19221-F8E0-47E0-87E9-71EF7D2CD63F}" dt="2022-09-27T20:50:52.690" v="466" actId="1076"/>
          <ac:picMkLst>
            <pc:docMk/>
            <pc:sldMk cId="327015804" sldId="418"/>
            <ac:picMk id="9" creationId="{069BDBDA-4E87-F74F-593D-8EC1DAC373B7}"/>
          </ac:picMkLst>
        </pc:picChg>
      </pc:sldChg>
      <pc:sldChg chg="modSp add mod">
        <pc:chgData name="ALEXANDRE B BARRETO" userId="734048d45b8f99b5" providerId="LiveId" clId="{E0C19221-F8E0-47E0-87E9-71EF7D2CD63F}" dt="2022-09-27T20:52:41.181" v="534" actId="20577"/>
        <pc:sldMkLst>
          <pc:docMk/>
          <pc:sldMk cId="4243353734" sldId="419"/>
        </pc:sldMkLst>
        <pc:spChg chg="mod">
          <ac:chgData name="ALEXANDRE B BARRETO" userId="734048d45b8f99b5" providerId="LiveId" clId="{E0C19221-F8E0-47E0-87E9-71EF7D2CD63F}" dt="2022-09-27T20:52:28.552" v="528" actId="20577"/>
          <ac:spMkLst>
            <pc:docMk/>
            <pc:sldMk cId="4243353734" sldId="419"/>
            <ac:spMk id="2" creationId="{C6437A7D-120F-C2AA-0056-B57BAD5F2583}"/>
          </ac:spMkLst>
        </pc:spChg>
        <pc:spChg chg="mod">
          <ac:chgData name="ALEXANDRE B BARRETO" userId="734048d45b8f99b5" providerId="LiveId" clId="{E0C19221-F8E0-47E0-87E9-71EF7D2CD63F}" dt="2022-09-27T20:52:41.181" v="534" actId="20577"/>
          <ac:spMkLst>
            <pc:docMk/>
            <pc:sldMk cId="4243353734" sldId="419"/>
            <ac:spMk id="3" creationId="{E4FA35FB-50FA-E356-DBD7-C4300FF1956E}"/>
          </ac:spMkLst>
        </pc:spChg>
      </pc:sldChg>
      <pc:sldChg chg="modSp add mod">
        <pc:chgData name="ALEXANDRE B BARRETO" userId="734048d45b8f99b5" providerId="LiveId" clId="{E0C19221-F8E0-47E0-87E9-71EF7D2CD63F}" dt="2022-09-27T20:56:55.257" v="598" actId="6549"/>
        <pc:sldMkLst>
          <pc:docMk/>
          <pc:sldMk cId="1322054923" sldId="420"/>
        </pc:sldMkLst>
        <pc:spChg chg="mod">
          <ac:chgData name="ALEXANDRE B BARRETO" userId="734048d45b8f99b5" providerId="LiveId" clId="{E0C19221-F8E0-47E0-87E9-71EF7D2CD63F}" dt="2022-09-27T20:55:52.528" v="561" actId="20577"/>
          <ac:spMkLst>
            <pc:docMk/>
            <pc:sldMk cId="1322054923" sldId="420"/>
            <ac:spMk id="2" creationId="{C6437A7D-120F-C2AA-0056-B57BAD5F2583}"/>
          </ac:spMkLst>
        </pc:spChg>
        <pc:spChg chg="mod">
          <ac:chgData name="ALEXANDRE B BARRETO" userId="734048d45b8f99b5" providerId="LiveId" clId="{E0C19221-F8E0-47E0-87E9-71EF7D2CD63F}" dt="2022-09-27T20:56:55.257" v="598" actId="6549"/>
          <ac:spMkLst>
            <pc:docMk/>
            <pc:sldMk cId="1322054923" sldId="420"/>
            <ac:spMk id="3" creationId="{E4FA35FB-50FA-E356-DBD7-C4300FF1956E}"/>
          </ac:spMkLst>
        </pc:spChg>
      </pc:sldChg>
      <pc:sldChg chg="modSp add del mod">
        <pc:chgData name="ALEXANDRE B BARRETO" userId="734048d45b8f99b5" providerId="LiveId" clId="{E0C19221-F8E0-47E0-87E9-71EF7D2CD63F}" dt="2022-09-28T15:29:11.492" v="2171" actId="47"/>
        <pc:sldMkLst>
          <pc:docMk/>
          <pc:sldMk cId="4158736755" sldId="421"/>
        </pc:sldMkLst>
        <pc:spChg chg="mod">
          <ac:chgData name="ALEXANDRE B BARRETO" userId="734048d45b8f99b5" providerId="LiveId" clId="{E0C19221-F8E0-47E0-87E9-71EF7D2CD63F}" dt="2022-09-27T20:58:13.555" v="608" actId="20577"/>
          <ac:spMkLst>
            <pc:docMk/>
            <pc:sldMk cId="4158736755" sldId="421"/>
            <ac:spMk id="2" creationId="{C6437A7D-120F-C2AA-0056-B57BAD5F2583}"/>
          </ac:spMkLst>
        </pc:spChg>
        <pc:spChg chg="mod">
          <ac:chgData name="ALEXANDRE B BARRETO" userId="734048d45b8f99b5" providerId="LiveId" clId="{E0C19221-F8E0-47E0-87E9-71EF7D2CD63F}" dt="2022-09-27T21:00:57.126" v="699" actId="113"/>
          <ac:spMkLst>
            <pc:docMk/>
            <pc:sldMk cId="4158736755" sldId="421"/>
            <ac:spMk id="3" creationId="{E4FA35FB-50FA-E356-DBD7-C4300FF1956E}"/>
          </ac:spMkLst>
        </pc:spChg>
      </pc:sldChg>
      <pc:sldChg chg="modSp add del mod">
        <pc:chgData name="ALEXANDRE B BARRETO" userId="734048d45b8f99b5" providerId="LiveId" clId="{E0C19221-F8E0-47E0-87E9-71EF7D2CD63F}" dt="2022-09-28T15:29:11.822" v="2172" actId="47"/>
        <pc:sldMkLst>
          <pc:docMk/>
          <pc:sldMk cId="3331427732" sldId="422"/>
        </pc:sldMkLst>
        <pc:spChg chg="mod">
          <ac:chgData name="ALEXANDRE B BARRETO" userId="734048d45b8f99b5" providerId="LiveId" clId="{E0C19221-F8E0-47E0-87E9-71EF7D2CD63F}" dt="2022-09-27T21:01:55.958" v="725" actId="113"/>
          <ac:spMkLst>
            <pc:docMk/>
            <pc:sldMk cId="3331427732" sldId="422"/>
            <ac:spMk id="3" creationId="{E4FA35FB-50FA-E356-DBD7-C4300FF1956E}"/>
          </ac:spMkLst>
        </pc:spChg>
      </pc:sldChg>
      <pc:sldChg chg="addSp modSp new mod">
        <pc:chgData name="ALEXANDRE B BARRETO" userId="734048d45b8f99b5" providerId="LiveId" clId="{E0C19221-F8E0-47E0-87E9-71EF7D2CD63F}" dt="2022-09-27T21:07:06.270" v="798" actId="27636"/>
        <pc:sldMkLst>
          <pc:docMk/>
          <pc:sldMk cId="1258069790" sldId="423"/>
        </pc:sldMkLst>
        <pc:spChg chg="mod">
          <ac:chgData name="ALEXANDRE B BARRETO" userId="734048d45b8f99b5" providerId="LiveId" clId="{E0C19221-F8E0-47E0-87E9-71EF7D2CD63F}" dt="2022-09-27T21:07:00.002" v="795" actId="20577"/>
          <ac:spMkLst>
            <pc:docMk/>
            <pc:sldMk cId="1258069790" sldId="423"/>
            <ac:spMk id="2" creationId="{B27AB0FF-F0E3-E088-F7BE-0756430FDDE7}"/>
          </ac:spMkLst>
        </pc:spChg>
        <pc:spChg chg="mod">
          <ac:chgData name="ALEXANDRE B BARRETO" userId="734048d45b8f99b5" providerId="LiveId" clId="{E0C19221-F8E0-47E0-87E9-71EF7D2CD63F}" dt="2022-09-27T21:07:06.270" v="798" actId="27636"/>
          <ac:spMkLst>
            <pc:docMk/>
            <pc:sldMk cId="1258069790" sldId="423"/>
            <ac:spMk id="3" creationId="{37D8C7DA-CB1B-D161-2934-C81449DEC98A}"/>
          </ac:spMkLst>
        </pc:spChg>
        <pc:picChg chg="add mod">
          <ac:chgData name="ALEXANDRE B BARRETO" userId="734048d45b8f99b5" providerId="LiveId" clId="{E0C19221-F8E0-47E0-87E9-71EF7D2CD63F}" dt="2022-09-27T21:05:08.875" v="774" actId="1076"/>
          <ac:picMkLst>
            <pc:docMk/>
            <pc:sldMk cId="1258069790" sldId="423"/>
            <ac:picMk id="1026" creationId="{02D36749-DB8C-9037-5035-4B4E1F25ADCB}"/>
          </ac:picMkLst>
        </pc:picChg>
      </pc:sldChg>
      <pc:sldChg chg="addSp delSp modSp add mod modAnim">
        <pc:chgData name="ALEXANDRE B BARRETO" userId="734048d45b8f99b5" providerId="LiveId" clId="{E0C19221-F8E0-47E0-87E9-71EF7D2CD63F}" dt="2022-09-27T21:09:41.987" v="843" actId="113"/>
        <pc:sldMkLst>
          <pc:docMk/>
          <pc:sldMk cId="1473167803" sldId="424"/>
        </pc:sldMkLst>
        <pc:spChg chg="mod">
          <ac:chgData name="ALEXANDRE B BARRETO" userId="734048d45b8f99b5" providerId="LiveId" clId="{E0C19221-F8E0-47E0-87E9-71EF7D2CD63F}" dt="2022-09-27T21:06:32.828" v="782" actId="20577"/>
          <ac:spMkLst>
            <pc:docMk/>
            <pc:sldMk cId="1473167803" sldId="424"/>
            <ac:spMk id="2" creationId="{B27AB0FF-F0E3-E088-F7BE-0756430FDDE7}"/>
          </ac:spMkLst>
        </pc:spChg>
        <pc:spChg chg="del">
          <ac:chgData name="ALEXANDRE B BARRETO" userId="734048d45b8f99b5" providerId="LiveId" clId="{E0C19221-F8E0-47E0-87E9-71EF7D2CD63F}" dt="2022-09-27T21:07:16.726" v="799" actId="478"/>
          <ac:spMkLst>
            <pc:docMk/>
            <pc:sldMk cId="1473167803" sldId="424"/>
            <ac:spMk id="3" creationId="{37D8C7DA-CB1B-D161-2934-C81449DEC98A}"/>
          </ac:spMkLst>
        </pc:spChg>
        <pc:spChg chg="add del mod">
          <ac:chgData name="ALEXANDRE B BARRETO" userId="734048d45b8f99b5" providerId="LiveId" clId="{E0C19221-F8E0-47E0-87E9-71EF7D2CD63F}" dt="2022-09-27T21:07:19.026" v="800" actId="478"/>
          <ac:spMkLst>
            <pc:docMk/>
            <pc:sldMk cId="1473167803" sldId="424"/>
            <ac:spMk id="4" creationId="{398B7A63-FA5A-C781-856A-0426B6C8C5B1}"/>
          </ac:spMkLst>
        </pc:spChg>
        <pc:spChg chg="add del">
          <ac:chgData name="ALEXANDRE B BARRETO" userId="734048d45b8f99b5" providerId="LiveId" clId="{E0C19221-F8E0-47E0-87E9-71EF7D2CD63F}" dt="2022-09-27T21:07:20.207" v="802" actId="22"/>
          <ac:spMkLst>
            <pc:docMk/>
            <pc:sldMk cId="1473167803" sldId="424"/>
            <ac:spMk id="6" creationId="{8AA8A765-72C9-BED6-2485-BDA5E5E8BF26}"/>
          </ac:spMkLst>
        </pc:spChg>
        <pc:spChg chg="add mod">
          <ac:chgData name="ALEXANDRE B BARRETO" userId="734048d45b8f99b5" providerId="LiveId" clId="{E0C19221-F8E0-47E0-87E9-71EF7D2CD63F}" dt="2022-09-27T21:08:27.814" v="825" actId="164"/>
          <ac:spMkLst>
            <pc:docMk/>
            <pc:sldMk cId="1473167803" sldId="424"/>
            <ac:spMk id="10" creationId="{8FA97860-FCD6-C7CD-94C3-4956FE180254}"/>
          </ac:spMkLst>
        </pc:spChg>
        <pc:spChg chg="add mod">
          <ac:chgData name="ALEXANDRE B BARRETO" userId="734048d45b8f99b5" providerId="LiveId" clId="{E0C19221-F8E0-47E0-87E9-71EF7D2CD63F}" dt="2022-09-27T21:08:27.814" v="825" actId="164"/>
          <ac:spMkLst>
            <pc:docMk/>
            <pc:sldMk cId="1473167803" sldId="424"/>
            <ac:spMk id="11" creationId="{F6B6E3C7-A2F2-9A91-5630-6CF0C4076AAB}"/>
          </ac:spMkLst>
        </pc:spChg>
        <pc:spChg chg="add mod">
          <ac:chgData name="ALEXANDRE B BARRETO" userId="734048d45b8f99b5" providerId="LiveId" clId="{E0C19221-F8E0-47E0-87E9-71EF7D2CD63F}" dt="2022-09-27T21:09:41.987" v="843" actId="113"/>
          <ac:spMkLst>
            <pc:docMk/>
            <pc:sldMk cId="1473167803" sldId="424"/>
            <ac:spMk id="14" creationId="{89D65DCF-0D5B-57CD-42DD-FA7924FDEF16}"/>
          </ac:spMkLst>
        </pc:spChg>
        <pc:grpChg chg="add mod">
          <ac:chgData name="ALEXANDRE B BARRETO" userId="734048d45b8f99b5" providerId="LiveId" clId="{E0C19221-F8E0-47E0-87E9-71EF7D2CD63F}" dt="2022-09-27T21:09:28.137" v="839" actId="164"/>
          <ac:grpSpMkLst>
            <pc:docMk/>
            <pc:sldMk cId="1473167803" sldId="424"/>
            <ac:grpSpMk id="12" creationId="{81DD5F33-69FB-AA58-D555-B77DDB67AE53}"/>
          </ac:grpSpMkLst>
        </pc:grpChg>
        <pc:grpChg chg="add mod">
          <ac:chgData name="ALEXANDRE B BARRETO" userId="734048d45b8f99b5" providerId="LiveId" clId="{E0C19221-F8E0-47E0-87E9-71EF7D2CD63F}" dt="2022-09-27T21:09:28.137" v="839" actId="164"/>
          <ac:grpSpMkLst>
            <pc:docMk/>
            <pc:sldMk cId="1473167803" sldId="424"/>
            <ac:grpSpMk id="15" creationId="{E469D548-C906-9480-1B6D-B0D999186DCB}"/>
          </ac:grpSpMkLst>
        </pc:grpChg>
        <pc:picChg chg="add mod">
          <ac:chgData name="ALEXANDRE B BARRETO" userId="734048d45b8f99b5" providerId="LiveId" clId="{E0C19221-F8E0-47E0-87E9-71EF7D2CD63F}" dt="2022-09-27T21:07:28.770" v="804" actId="1076"/>
          <ac:picMkLst>
            <pc:docMk/>
            <pc:sldMk cId="1473167803" sldId="424"/>
            <ac:picMk id="8" creationId="{C2002A67-4D0D-C175-E80E-19728B2CBAA2}"/>
          </ac:picMkLst>
        </pc:picChg>
        <pc:picChg chg="del">
          <ac:chgData name="ALEXANDRE B BARRETO" userId="734048d45b8f99b5" providerId="LiveId" clId="{E0C19221-F8E0-47E0-87E9-71EF7D2CD63F}" dt="2022-09-27T21:07:16.726" v="799" actId="478"/>
          <ac:picMkLst>
            <pc:docMk/>
            <pc:sldMk cId="1473167803" sldId="424"/>
            <ac:picMk id="1026" creationId="{02D36749-DB8C-9037-5035-4B4E1F25ADCB}"/>
          </ac:picMkLst>
        </pc:picChg>
      </pc:sldChg>
      <pc:sldChg chg="modSp add mod ord">
        <pc:chgData name="ALEXANDRE B BARRETO" userId="734048d45b8f99b5" providerId="LiveId" clId="{E0C19221-F8E0-47E0-87E9-71EF7D2CD63F}" dt="2022-09-27T21:06:56.080" v="790" actId="404"/>
        <pc:sldMkLst>
          <pc:docMk/>
          <pc:sldMk cId="2640407310" sldId="425"/>
        </pc:sldMkLst>
        <pc:spChg chg="mod">
          <ac:chgData name="ALEXANDRE B BARRETO" userId="734048d45b8f99b5" providerId="LiveId" clId="{E0C19221-F8E0-47E0-87E9-71EF7D2CD63F}" dt="2022-09-27T21:06:56.080" v="790" actId="404"/>
          <ac:spMkLst>
            <pc:docMk/>
            <pc:sldMk cId="2640407310" sldId="425"/>
            <ac:spMk id="2" creationId="{15881845-59DC-403E-A223-F715A3AF7E31}"/>
          </ac:spMkLst>
        </pc:spChg>
      </pc:sldChg>
      <pc:sldChg chg="modSp add mod">
        <pc:chgData name="ALEXANDRE B BARRETO" userId="734048d45b8f99b5" providerId="LiveId" clId="{E0C19221-F8E0-47E0-87E9-71EF7D2CD63F}" dt="2022-09-27T21:11:50.283" v="908" actId="1076"/>
        <pc:sldMkLst>
          <pc:docMk/>
          <pc:sldMk cId="351391229" sldId="426"/>
        </pc:sldMkLst>
        <pc:spChg chg="mod">
          <ac:chgData name="ALEXANDRE B BARRETO" userId="734048d45b8f99b5" providerId="LiveId" clId="{E0C19221-F8E0-47E0-87E9-71EF7D2CD63F}" dt="2022-09-27T21:11:50.283" v="908" actId="1076"/>
          <ac:spMkLst>
            <pc:docMk/>
            <pc:sldMk cId="351391229" sldId="426"/>
            <ac:spMk id="10" creationId="{8FA97860-FCD6-C7CD-94C3-4956FE180254}"/>
          </ac:spMkLst>
        </pc:spChg>
        <pc:spChg chg="mod">
          <ac:chgData name="ALEXANDRE B BARRETO" userId="734048d45b8f99b5" providerId="LiveId" clId="{E0C19221-F8E0-47E0-87E9-71EF7D2CD63F}" dt="2022-09-27T21:11:38.272" v="905" actId="14100"/>
          <ac:spMkLst>
            <pc:docMk/>
            <pc:sldMk cId="351391229" sldId="426"/>
            <ac:spMk id="11" creationId="{F6B6E3C7-A2F2-9A91-5630-6CF0C4076AAB}"/>
          </ac:spMkLst>
        </pc:spChg>
        <pc:spChg chg="mod">
          <ac:chgData name="ALEXANDRE B BARRETO" userId="734048d45b8f99b5" providerId="LiveId" clId="{E0C19221-F8E0-47E0-87E9-71EF7D2CD63F}" dt="2022-09-27T21:11:46.968" v="907" actId="1076"/>
          <ac:spMkLst>
            <pc:docMk/>
            <pc:sldMk cId="351391229" sldId="426"/>
            <ac:spMk id="14" creationId="{89D65DCF-0D5B-57CD-42DD-FA7924FDEF16}"/>
          </ac:spMkLst>
        </pc:spChg>
      </pc:sldChg>
      <pc:sldChg chg="modSp add del mod">
        <pc:chgData name="ALEXANDRE B BARRETO" userId="734048d45b8f99b5" providerId="LiveId" clId="{E0C19221-F8E0-47E0-87E9-71EF7D2CD63F}" dt="2022-09-27T21:09:33.627" v="841" actId="47"/>
        <pc:sldMkLst>
          <pc:docMk/>
          <pc:sldMk cId="2509124834" sldId="426"/>
        </pc:sldMkLst>
        <pc:grpChg chg="mod">
          <ac:chgData name="ALEXANDRE B BARRETO" userId="734048d45b8f99b5" providerId="LiveId" clId="{E0C19221-F8E0-47E0-87E9-71EF7D2CD63F}" dt="2022-09-27T21:08:46.090" v="829" actId="14100"/>
          <ac:grpSpMkLst>
            <pc:docMk/>
            <pc:sldMk cId="2509124834" sldId="426"/>
            <ac:grpSpMk id="12" creationId="{81DD5F33-69FB-AA58-D555-B77DDB67AE53}"/>
          </ac:grpSpMkLst>
        </pc:grpChg>
      </pc:sldChg>
      <pc:sldChg chg="addSp modSp add mod">
        <pc:chgData name="ALEXANDRE B BARRETO" userId="734048d45b8f99b5" providerId="LiveId" clId="{E0C19221-F8E0-47E0-87E9-71EF7D2CD63F}" dt="2022-09-28T12:35:52.636" v="1048" actId="208"/>
        <pc:sldMkLst>
          <pc:docMk/>
          <pc:sldMk cId="3673803203" sldId="427"/>
        </pc:sldMkLst>
        <pc:spChg chg="add mod">
          <ac:chgData name="ALEXANDRE B BARRETO" userId="734048d45b8f99b5" providerId="LiveId" clId="{E0C19221-F8E0-47E0-87E9-71EF7D2CD63F}" dt="2022-09-28T12:35:52.636" v="1048" actId="208"/>
          <ac:spMkLst>
            <pc:docMk/>
            <pc:sldMk cId="3673803203" sldId="427"/>
            <ac:spMk id="4" creationId="{C55F7E7D-129A-91DB-1C6E-5D6921584C59}"/>
          </ac:spMkLst>
        </pc:spChg>
        <pc:spChg chg="mod">
          <ac:chgData name="ALEXANDRE B BARRETO" userId="734048d45b8f99b5" providerId="LiveId" clId="{E0C19221-F8E0-47E0-87E9-71EF7D2CD63F}" dt="2022-09-27T21:14:58.164" v="1030" actId="404"/>
          <ac:spMkLst>
            <pc:docMk/>
            <pc:sldMk cId="3673803203" sldId="427"/>
            <ac:spMk id="10" creationId="{8FA97860-FCD6-C7CD-94C3-4956FE180254}"/>
          </ac:spMkLst>
        </pc:spChg>
        <pc:spChg chg="mod">
          <ac:chgData name="ALEXANDRE B BARRETO" userId="734048d45b8f99b5" providerId="LiveId" clId="{E0C19221-F8E0-47E0-87E9-71EF7D2CD63F}" dt="2022-09-27T21:14:49.889" v="1028" actId="14100"/>
          <ac:spMkLst>
            <pc:docMk/>
            <pc:sldMk cId="3673803203" sldId="427"/>
            <ac:spMk id="11" creationId="{F6B6E3C7-A2F2-9A91-5630-6CF0C4076AAB}"/>
          </ac:spMkLst>
        </pc:spChg>
        <pc:spChg chg="mod">
          <ac:chgData name="ALEXANDRE B BARRETO" userId="734048d45b8f99b5" providerId="LiveId" clId="{E0C19221-F8E0-47E0-87E9-71EF7D2CD63F}" dt="2022-09-27T21:15:02.218" v="1031" actId="1076"/>
          <ac:spMkLst>
            <pc:docMk/>
            <pc:sldMk cId="3673803203" sldId="427"/>
            <ac:spMk id="14" creationId="{89D65DCF-0D5B-57CD-42DD-FA7924FDEF16}"/>
          </ac:spMkLst>
        </pc:spChg>
      </pc:sldChg>
      <pc:sldChg chg="modSp new mod">
        <pc:chgData name="ALEXANDRE B BARRETO" userId="734048d45b8f99b5" providerId="LiveId" clId="{E0C19221-F8E0-47E0-87E9-71EF7D2CD63F}" dt="2022-09-28T12:39:37.212" v="1154" actId="113"/>
        <pc:sldMkLst>
          <pc:docMk/>
          <pc:sldMk cId="1781695709" sldId="428"/>
        </pc:sldMkLst>
        <pc:spChg chg="mod">
          <ac:chgData name="ALEXANDRE B BARRETO" userId="734048d45b8f99b5" providerId="LiveId" clId="{E0C19221-F8E0-47E0-87E9-71EF7D2CD63F}" dt="2022-09-28T12:39:25.373" v="1149" actId="1076"/>
          <ac:spMkLst>
            <pc:docMk/>
            <pc:sldMk cId="1781695709" sldId="428"/>
            <ac:spMk id="2" creationId="{EE8965D3-02EE-DDC4-356B-F67843434DFA}"/>
          </ac:spMkLst>
        </pc:spChg>
        <pc:spChg chg="mod">
          <ac:chgData name="ALEXANDRE B BARRETO" userId="734048d45b8f99b5" providerId="LiveId" clId="{E0C19221-F8E0-47E0-87E9-71EF7D2CD63F}" dt="2022-09-28T12:39:37.212" v="1154" actId="113"/>
          <ac:spMkLst>
            <pc:docMk/>
            <pc:sldMk cId="1781695709" sldId="428"/>
            <ac:spMk id="3" creationId="{25EC424F-124D-E6D7-818B-444AA44077F4}"/>
          </ac:spMkLst>
        </pc:spChg>
      </pc:sldChg>
      <pc:sldChg chg="modSp add mod">
        <pc:chgData name="ALEXANDRE B BARRETO" userId="734048d45b8f99b5" providerId="LiveId" clId="{E0C19221-F8E0-47E0-87E9-71EF7D2CD63F}" dt="2022-09-28T12:39:16.652" v="1146" actId="113"/>
        <pc:sldMkLst>
          <pc:docMk/>
          <pc:sldMk cId="1154165001" sldId="429"/>
        </pc:sldMkLst>
        <pc:spChg chg="mod">
          <ac:chgData name="ALEXANDRE B BARRETO" userId="734048d45b8f99b5" providerId="LiveId" clId="{E0C19221-F8E0-47E0-87E9-71EF7D2CD63F}" dt="2022-09-28T12:39:08.329" v="1142" actId="14100"/>
          <ac:spMkLst>
            <pc:docMk/>
            <pc:sldMk cId="1154165001" sldId="429"/>
            <ac:spMk id="2" creationId="{EE8965D3-02EE-DDC4-356B-F67843434DFA}"/>
          </ac:spMkLst>
        </pc:spChg>
        <pc:spChg chg="mod">
          <ac:chgData name="ALEXANDRE B BARRETO" userId="734048d45b8f99b5" providerId="LiveId" clId="{E0C19221-F8E0-47E0-87E9-71EF7D2CD63F}" dt="2022-09-28T12:39:16.652" v="1146" actId="113"/>
          <ac:spMkLst>
            <pc:docMk/>
            <pc:sldMk cId="1154165001" sldId="429"/>
            <ac:spMk id="3" creationId="{25EC424F-124D-E6D7-818B-444AA44077F4}"/>
          </ac:spMkLst>
        </pc:spChg>
      </pc:sldChg>
      <pc:sldChg chg="modSp add mod">
        <pc:chgData name="ALEXANDRE B BARRETO" userId="734048d45b8f99b5" providerId="LiveId" clId="{E0C19221-F8E0-47E0-87E9-71EF7D2CD63F}" dt="2022-09-28T12:41:43.765" v="1223" actId="20577"/>
        <pc:sldMkLst>
          <pc:docMk/>
          <pc:sldMk cId="3457292819" sldId="430"/>
        </pc:sldMkLst>
        <pc:spChg chg="mod">
          <ac:chgData name="ALEXANDRE B BARRETO" userId="734048d45b8f99b5" providerId="LiveId" clId="{E0C19221-F8E0-47E0-87E9-71EF7D2CD63F}" dt="2022-09-28T12:39:53.131" v="1173" actId="20577"/>
          <ac:spMkLst>
            <pc:docMk/>
            <pc:sldMk cId="3457292819" sldId="430"/>
            <ac:spMk id="2" creationId="{EE8965D3-02EE-DDC4-356B-F67843434DFA}"/>
          </ac:spMkLst>
        </pc:spChg>
        <pc:spChg chg="mod">
          <ac:chgData name="ALEXANDRE B BARRETO" userId="734048d45b8f99b5" providerId="LiveId" clId="{E0C19221-F8E0-47E0-87E9-71EF7D2CD63F}" dt="2022-09-28T12:41:43.765" v="1223" actId="20577"/>
          <ac:spMkLst>
            <pc:docMk/>
            <pc:sldMk cId="3457292819" sldId="430"/>
            <ac:spMk id="3" creationId="{25EC424F-124D-E6D7-818B-444AA44077F4}"/>
          </ac:spMkLst>
        </pc:spChg>
      </pc:sldChg>
      <pc:sldChg chg="modSp add mod">
        <pc:chgData name="ALEXANDRE B BARRETO" userId="734048d45b8f99b5" providerId="LiveId" clId="{E0C19221-F8E0-47E0-87E9-71EF7D2CD63F}" dt="2022-09-28T12:44:15.119" v="1269" actId="115"/>
        <pc:sldMkLst>
          <pc:docMk/>
          <pc:sldMk cId="1425055171" sldId="431"/>
        </pc:sldMkLst>
        <pc:spChg chg="mod">
          <ac:chgData name="ALEXANDRE B BARRETO" userId="734048d45b8f99b5" providerId="LiveId" clId="{E0C19221-F8E0-47E0-87E9-71EF7D2CD63F}" dt="2022-09-28T12:42:39.143" v="1225"/>
          <ac:spMkLst>
            <pc:docMk/>
            <pc:sldMk cId="1425055171" sldId="431"/>
            <ac:spMk id="2" creationId="{EE8965D3-02EE-DDC4-356B-F67843434DFA}"/>
          </ac:spMkLst>
        </pc:spChg>
        <pc:spChg chg="mod">
          <ac:chgData name="ALEXANDRE B BARRETO" userId="734048d45b8f99b5" providerId="LiveId" clId="{E0C19221-F8E0-47E0-87E9-71EF7D2CD63F}" dt="2022-09-28T12:44:15.119" v="1269" actId="115"/>
          <ac:spMkLst>
            <pc:docMk/>
            <pc:sldMk cId="1425055171" sldId="431"/>
            <ac:spMk id="3" creationId="{25EC424F-124D-E6D7-818B-444AA44077F4}"/>
          </ac:spMkLst>
        </pc:spChg>
      </pc:sldChg>
      <pc:sldChg chg="modSp add mod">
        <pc:chgData name="ALEXANDRE B BARRETO" userId="734048d45b8f99b5" providerId="LiveId" clId="{E0C19221-F8E0-47E0-87E9-71EF7D2CD63F}" dt="2022-09-28T12:45:22.106" v="1293" actId="20577"/>
        <pc:sldMkLst>
          <pc:docMk/>
          <pc:sldMk cId="2163937410" sldId="432"/>
        </pc:sldMkLst>
        <pc:spChg chg="mod">
          <ac:chgData name="ALEXANDRE B BARRETO" userId="734048d45b8f99b5" providerId="LiveId" clId="{E0C19221-F8E0-47E0-87E9-71EF7D2CD63F}" dt="2022-09-28T12:45:22.106" v="1293" actId="20577"/>
          <ac:spMkLst>
            <pc:docMk/>
            <pc:sldMk cId="2163937410" sldId="432"/>
            <ac:spMk id="2" creationId="{15881845-59DC-403E-A223-F715A3AF7E31}"/>
          </ac:spMkLst>
        </pc:spChg>
      </pc:sldChg>
      <pc:sldChg chg="modSp new mod">
        <pc:chgData name="ALEXANDRE B BARRETO" userId="734048d45b8f99b5" providerId="LiveId" clId="{E0C19221-F8E0-47E0-87E9-71EF7D2CD63F}" dt="2022-09-28T13:15:01.660" v="1512" actId="27636"/>
        <pc:sldMkLst>
          <pc:docMk/>
          <pc:sldMk cId="2145700453" sldId="433"/>
        </pc:sldMkLst>
        <pc:spChg chg="mod">
          <ac:chgData name="ALEXANDRE B BARRETO" userId="734048d45b8f99b5" providerId="LiveId" clId="{E0C19221-F8E0-47E0-87E9-71EF7D2CD63F}" dt="2022-09-28T12:45:32.872" v="1295"/>
          <ac:spMkLst>
            <pc:docMk/>
            <pc:sldMk cId="2145700453" sldId="433"/>
            <ac:spMk id="2" creationId="{10427144-E6B1-75BB-571C-9AF21EB0FB4C}"/>
          </ac:spMkLst>
        </pc:spChg>
        <pc:spChg chg="mod">
          <ac:chgData name="ALEXANDRE B BARRETO" userId="734048d45b8f99b5" providerId="LiveId" clId="{E0C19221-F8E0-47E0-87E9-71EF7D2CD63F}" dt="2022-09-28T13:15:01.660" v="1512" actId="27636"/>
          <ac:spMkLst>
            <pc:docMk/>
            <pc:sldMk cId="2145700453" sldId="433"/>
            <ac:spMk id="3" creationId="{1B7F2619-0BEF-D2D9-2F43-4C85A358BD7E}"/>
          </ac:spMkLst>
        </pc:spChg>
      </pc:sldChg>
      <pc:sldChg chg="addSp delSp modSp new mod">
        <pc:chgData name="ALEXANDRE B BARRETO" userId="734048d45b8f99b5" providerId="LiveId" clId="{E0C19221-F8E0-47E0-87E9-71EF7D2CD63F}" dt="2022-09-28T12:56:11.034" v="1420" actId="1076"/>
        <pc:sldMkLst>
          <pc:docMk/>
          <pc:sldMk cId="3927130377" sldId="434"/>
        </pc:sldMkLst>
        <pc:spChg chg="mod">
          <ac:chgData name="ALEXANDRE B BARRETO" userId="734048d45b8f99b5" providerId="LiveId" clId="{E0C19221-F8E0-47E0-87E9-71EF7D2CD63F}" dt="2022-09-28T12:46:49.261" v="1337" actId="14100"/>
          <ac:spMkLst>
            <pc:docMk/>
            <pc:sldMk cId="3927130377" sldId="434"/>
            <ac:spMk id="2" creationId="{E1FBFE97-78B9-5D60-5F1A-118033DD2650}"/>
          </ac:spMkLst>
        </pc:spChg>
        <pc:spChg chg="mod">
          <ac:chgData name="ALEXANDRE B BARRETO" userId="734048d45b8f99b5" providerId="LiveId" clId="{E0C19221-F8E0-47E0-87E9-71EF7D2CD63F}" dt="2022-09-28T12:50:44.145" v="1360" actId="27636"/>
          <ac:spMkLst>
            <pc:docMk/>
            <pc:sldMk cId="3927130377" sldId="434"/>
            <ac:spMk id="3" creationId="{5F523D5F-5307-26E4-0395-61B362D70D4F}"/>
          </ac:spMkLst>
        </pc:spChg>
        <pc:spChg chg="add mod">
          <ac:chgData name="ALEXANDRE B BARRETO" userId="734048d45b8f99b5" providerId="LiveId" clId="{E0C19221-F8E0-47E0-87E9-71EF7D2CD63F}" dt="2022-09-28T12:56:11.034" v="1420" actId="1076"/>
          <ac:spMkLst>
            <pc:docMk/>
            <pc:sldMk cId="3927130377" sldId="434"/>
            <ac:spMk id="5" creationId="{105D7573-6418-2793-7259-F5D241AD0867}"/>
          </ac:spMkLst>
        </pc:spChg>
        <pc:picChg chg="add mod">
          <ac:chgData name="ALEXANDRE B BARRETO" userId="734048d45b8f99b5" providerId="LiveId" clId="{E0C19221-F8E0-47E0-87E9-71EF7D2CD63F}" dt="2022-09-28T12:55:55.564" v="1397" actId="1076"/>
          <ac:picMkLst>
            <pc:docMk/>
            <pc:sldMk cId="3927130377" sldId="434"/>
            <ac:picMk id="4" creationId="{F1828AD0-14EB-1CC1-48C7-A61E77F03BDC}"/>
          </ac:picMkLst>
        </pc:picChg>
        <pc:picChg chg="add del mod">
          <ac:chgData name="ALEXANDRE B BARRETO" userId="734048d45b8f99b5" providerId="LiveId" clId="{E0C19221-F8E0-47E0-87E9-71EF7D2CD63F}" dt="2022-09-28T12:55:12.655" v="1371" actId="21"/>
          <ac:picMkLst>
            <pc:docMk/>
            <pc:sldMk cId="3927130377" sldId="434"/>
            <ac:picMk id="2050" creationId="{9DF41615-22E4-45EA-CDD2-43857476045E}"/>
          </ac:picMkLst>
        </pc:picChg>
      </pc:sldChg>
      <pc:sldChg chg="addSp delSp modSp add mod">
        <pc:chgData name="ALEXANDRE B BARRETO" userId="734048d45b8f99b5" providerId="LiveId" clId="{E0C19221-F8E0-47E0-87E9-71EF7D2CD63F}" dt="2022-09-28T12:55:47.326" v="1395" actId="1076"/>
        <pc:sldMkLst>
          <pc:docMk/>
          <pc:sldMk cId="142114380" sldId="435"/>
        </pc:sldMkLst>
        <pc:spChg chg="mod">
          <ac:chgData name="ALEXANDRE B BARRETO" userId="734048d45b8f99b5" providerId="LiveId" clId="{E0C19221-F8E0-47E0-87E9-71EF7D2CD63F}" dt="2022-09-28T12:55:45.256" v="1394" actId="1076"/>
          <ac:spMkLst>
            <pc:docMk/>
            <pc:sldMk cId="142114380" sldId="435"/>
            <ac:spMk id="3" creationId="{5F523D5F-5307-26E4-0395-61B362D70D4F}"/>
          </ac:spMkLst>
        </pc:spChg>
        <pc:picChg chg="add mod">
          <ac:chgData name="ALEXANDRE B BARRETO" userId="734048d45b8f99b5" providerId="LiveId" clId="{E0C19221-F8E0-47E0-87E9-71EF7D2CD63F}" dt="2022-09-28T12:55:47.326" v="1395" actId="1076"/>
          <ac:picMkLst>
            <pc:docMk/>
            <pc:sldMk cId="142114380" sldId="435"/>
            <ac:picMk id="4" creationId="{0EDB68E7-7744-13A9-7843-5999E2721391}"/>
          </ac:picMkLst>
        </pc:picChg>
        <pc:picChg chg="add mod">
          <ac:chgData name="ALEXANDRE B BARRETO" userId="734048d45b8f99b5" providerId="LiveId" clId="{E0C19221-F8E0-47E0-87E9-71EF7D2CD63F}" dt="2022-09-28T12:49:40.181" v="1358" actId="1076"/>
          <ac:picMkLst>
            <pc:docMk/>
            <pc:sldMk cId="142114380" sldId="435"/>
            <ac:picMk id="1026" creationId="{E33A6CF8-791C-4F5C-4269-B9A3704732A4}"/>
          </ac:picMkLst>
        </pc:picChg>
        <pc:picChg chg="add del">
          <ac:chgData name="ALEXANDRE B BARRETO" userId="734048d45b8f99b5" providerId="LiveId" clId="{E0C19221-F8E0-47E0-87E9-71EF7D2CD63F}" dt="2022-09-28T12:55:08.730" v="1369" actId="21"/>
          <ac:picMkLst>
            <pc:docMk/>
            <pc:sldMk cId="142114380" sldId="435"/>
            <ac:picMk id="1028" creationId="{0D90E58F-0FD9-E13B-C120-0A127CBC5CC4}"/>
          </ac:picMkLst>
        </pc:picChg>
      </pc:sldChg>
      <pc:sldChg chg="modSp new mod">
        <pc:chgData name="ALEXANDRE B BARRETO" userId="734048d45b8f99b5" providerId="LiveId" clId="{E0C19221-F8E0-47E0-87E9-71EF7D2CD63F}" dt="2022-09-28T13:01:05.464" v="1506" actId="403"/>
        <pc:sldMkLst>
          <pc:docMk/>
          <pc:sldMk cId="1588455534" sldId="436"/>
        </pc:sldMkLst>
        <pc:spChg chg="mod">
          <ac:chgData name="ALEXANDRE B BARRETO" userId="734048d45b8f99b5" providerId="LiveId" clId="{E0C19221-F8E0-47E0-87E9-71EF7D2CD63F}" dt="2022-09-28T12:59:25.452" v="1455" actId="1076"/>
          <ac:spMkLst>
            <pc:docMk/>
            <pc:sldMk cId="1588455534" sldId="436"/>
            <ac:spMk id="2" creationId="{5B52DDC4-8886-2DAA-5368-2CC16569B03D}"/>
          </ac:spMkLst>
        </pc:spChg>
        <pc:spChg chg="mod">
          <ac:chgData name="ALEXANDRE B BARRETO" userId="734048d45b8f99b5" providerId="LiveId" clId="{E0C19221-F8E0-47E0-87E9-71EF7D2CD63F}" dt="2022-09-28T13:01:05.464" v="1506" actId="403"/>
          <ac:spMkLst>
            <pc:docMk/>
            <pc:sldMk cId="1588455534" sldId="436"/>
            <ac:spMk id="3" creationId="{BD60B217-D9C3-01D0-B843-C9516974033E}"/>
          </ac:spMkLst>
        </pc:spChg>
      </pc:sldChg>
      <pc:sldChg chg="addSp delSp modSp new mod modAnim">
        <pc:chgData name="ALEXANDRE B BARRETO" userId="734048d45b8f99b5" providerId="LiveId" clId="{E0C19221-F8E0-47E0-87E9-71EF7D2CD63F}" dt="2022-09-28T13:17:08.004" v="1548" actId="478"/>
        <pc:sldMkLst>
          <pc:docMk/>
          <pc:sldMk cId="4237250348" sldId="437"/>
        </pc:sldMkLst>
        <pc:spChg chg="del mod">
          <ac:chgData name="ALEXANDRE B BARRETO" userId="734048d45b8f99b5" providerId="LiveId" clId="{E0C19221-F8E0-47E0-87E9-71EF7D2CD63F}" dt="2022-09-28T13:17:04.807" v="1547" actId="478"/>
          <ac:spMkLst>
            <pc:docMk/>
            <pc:sldMk cId="4237250348" sldId="437"/>
            <ac:spMk id="2" creationId="{17A31FF5-4468-2AF8-AF40-D3560DB3EB11}"/>
          </ac:spMkLst>
        </pc:spChg>
        <pc:spChg chg="del">
          <ac:chgData name="ALEXANDRE B BARRETO" userId="734048d45b8f99b5" providerId="LiveId" clId="{E0C19221-F8E0-47E0-87E9-71EF7D2CD63F}" dt="2022-09-28T13:15:28.292" v="1516" actId="478"/>
          <ac:spMkLst>
            <pc:docMk/>
            <pc:sldMk cId="4237250348" sldId="437"/>
            <ac:spMk id="3" creationId="{FE4D5488-1408-9CD3-8B7A-6FC584016E34}"/>
          </ac:spMkLst>
        </pc:spChg>
        <pc:spChg chg="add mod">
          <ac:chgData name="ALEXANDRE B BARRETO" userId="734048d45b8f99b5" providerId="LiveId" clId="{E0C19221-F8E0-47E0-87E9-71EF7D2CD63F}" dt="2022-09-28T13:16:52.373" v="1543" actId="114"/>
          <ac:spMkLst>
            <pc:docMk/>
            <pc:sldMk cId="4237250348" sldId="437"/>
            <ac:spMk id="7" creationId="{A4ACB2B2-4F6D-FA04-CAD7-1A5B1D0B2C9E}"/>
          </ac:spMkLst>
        </pc:spChg>
        <pc:spChg chg="add del mod">
          <ac:chgData name="ALEXANDRE B BARRETO" userId="734048d45b8f99b5" providerId="LiveId" clId="{E0C19221-F8E0-47E0-87E9-71EF7D2CD63F}" dt="2022-09-28T13:17:08.004" v="1548" actId="478"/>
          <ac:spMkLst>
            <pc:docMk/>
            <pc:sldMk cId="4237250348" sldId="437"/>
            <ac:spMk id="9" creationId="{93F88855-1AE7-9E76-0A15-8F56A9BCC2B4}"/>
          </ac:spMkLst>
        </pc:spChg>
        <pc:picChg chg="add del mod">
          <ac:chgData name="ALEXANDRE B BARRETO" userId="734048d45b8f99b5" providerId="LiveId" clId="{E0C19221-F8E0-47E0-87E9-71EF7D2CD63F}" dt="2022-09-28T13:15:41.646" v="1519" actId="21"/>
          <ac:picMkLst>
            <pc:docMk/>
            <pc:sldMk cId="4237250348" sldId="437"/>
            <ac:picMk id="5" creationId="{E337BD6C-1494-14F0-7A63-F8EABFB62FA3}"/>
          </ac:picMkLst>
        </pc:picChg>
        <pc:picChg chg="add mod">
          <ac:chgData name="ALEXANDRE B BARRETO" userId="734048d45b8f99b5" providerId="LiveId" clId="{E0C19221-F8E0-47E0-87E9-71EF7D2CD63F}" dt="2022-09-28T13:17:01.412" v="1546" actId="1076"/>
          <ac:picMkLst>
            <pc:docMk/>
            <pc:sldMk cId="4237250348" sldId="437"/>
            <ac:picMk id="6" creationId="{1CCB13FF-BBD9-AD51-7F37-2065E5E950F1}"/>
          </ac:picMkLst>
        </pc:picChg>
      </pc:sldChg>
      <pc:sldChg chg="addSp delSp modSp new mod">
        <pc:chgData name="ALEXANDRE B BARRETO" userId="734048d45b8f99b5" providerId="LiveId" clId="{E0C19221-F8E0-47E0-87E9-71EF7D2CD63F}" dt="2022-09-28T13:20:50.646" v="1559" actId="313"/>
        <pc:sldMkLst>
          <pc:docMk/>
          <pc:sldMk cId="3710241707" sldId="438"/>
        </pc:sldMkLst>
        <pc:spChg chg="mod">
          <ac:chgData name="ALEXANDRE B BARRETO" userId="734048d45b8f99b5" providerId="LiveId" clId="{E0C19221-F8E0-47E0-87E9-71EF7D2CD63F}" dt="2022-09-28T13:20:50.646" v="1559" actId="313"/>
          <ac:spMkLst>
            <pc:docMk/>
            <pc:sldMk cId="3710241707" sldId="438"/>
            <ac:spMk id="2" creationId="{99F49A56-E8DF-CA6A-D945-A6128F4590F8}"/>
          </ac:spMkLst>
        </pc:spChg>
        <pc:spChg chg="del">
          <ac:chgData name="ALEXANDRE B BARRETO" userId="734048d45b8f99b5" providerId="LiveId" clId="{E0C19221-F8E0-47E0-87E9-71EF7D2CD63F}" dt="2022-09-28T13:19:58.341" v="1554" actId="478"/>
          <ac:spMkLst>
            <pc:docMk/>
            <pc:sldMk cId="3710241707" sldId="438"/>
            <ac:spMk id="3" creationId="{2AA82004-B67B-3E48-C6EB-2600BBB3F3F1}"/>
          </ac:spMkLst>
        </pc:spChg>
        <pc:picChg chg="add del mod">
          <ac:chgData name="ALEXANDRE B BARRETO" userId="734048d45b8f99b5" providerId="LiveId" clId="{E0C19221-F8E0-47E0-87E9-71EF7D2CD63F}" dt="2022-09-28T13:20:07.437" v="1557" actId="478"/>
          <ac:picMkLst>
            <pc:docMk/>
            <pc:sldMk cId="3710241707" sldId="438"/>
            <ac:picMk id="3074" creationId="{221B6F89-3B73-4655-36F7-4D891DBDF029}"/>
          </ac:picMkLst>
        </pc:picChg>
        <pc:picChg chg="add">
          <ac:chgData name="ALEXANDRE B BARRETO" userId="734048d45b8f99b5" providerId="LiveId" clId="{E0C19221-F8E0-47E0-87E9-71EF7D2CD63F}" dt="2022-09-28T13:20:15.293" v="1558"/>
          <ac:picMkLst>
            <pc:docMk/>
            <pc:sldMk cId="3710241707" sldId="438"/>
            <ac:picMk id="3076" creationId="{1C67E185-1A36-A9CB-8492-6F6A2C06A557}"/>
          </ac:picMkLst>
        </pc:picChg>
      </pc:sldChg>
      <pc:sldChg chg="addSp modSp new mod">
        <pc:chgData name="ALEXANDRE B BARRETO" userId="734048d45b8f99b5" providerId="LiveId" clId="{E0C19221-F8E0-47E0-87E9-71EF7D2CD63F}" dt="2022-09-28T14:15:03.347" v="1578" actId="123"/>
        <pc:sldMkLst>
          <pc:docMk/>
          <pc:sldMk cId="660771764" sldId="439"/>
        </pc:sldMkLst>
        <pc:spChg chg="mod">
          <ac:chgData name="ALEXANDRE B BARRETO" userId="734048d45b8f99b5" providerId="LiveId" clId="{E0C19221-F8E0-47E0-87E9-71EF7D2CD63F}" dt="2022-09-28T14:13:46.574" v="1570" actId="20577"/>
          <ac:spMkLst>
            <pc:docMk/>
            <pc:sldMk cId="660771764" sldId="439"/>
            <ac:spMk id="2" creationId="{0CDFC0E3-A165-B5D1-DDB5-BBD00239777D}"/>
          </ac:spMkLst>
        </pc:spChg>
        <pc:spChg chg="mod">
          <ac:chgData name="ALEXANDRE B BARRETO" userId="734048d45b8f99b5" providerId="LiveId" clId="{E0C19221-F8E0-47E0-87E9-71EF7D2CD63F}" dt="2022-09-28T14:15:03.347" v="1578" actId="123"/>
          <ac:spMkLst>
            <pc:docMk/>
            <pc:sldMk cId="660771764" sldId="439"/>
            <ac:spMk id="3" creationId="{7D26FE3B-D6E3-5198-4F21-160EBB934A92}"/>
          </ac:spMkLst>
        </pc:spChg>
        <pc:picChg chg="add mod">
          <ac:chgData name="ALEXANDRE B BARRETO" userId="734048d45b8f99b5" providerId="LiveId" clId="{E0C19221-F8E0-47E0-87E9-71EF7D2CD63F}" dt="2022-09-28T14:14:57.634" v="1575" actId="1076"/>
          <ac:picMkLst>
            <pc:docMk/>
            <pc:sldMk cId="660771764" sldId="439"/>
            <ac:picMk id="4098" creationId="{659C3DA0-6662-0927-B18E-1A047FA62D1A}"/>
          </ac:picMkLst>
        </pc:picChg>
      </pc:sldChg>
      <pc:sldChg chg="modSp new mod">
        <pc:chgData name="ALEXANDRE B BARRETO" userId="734048d45b8f99b5" providerId="LiveId" clId="{E0C19221-F8E0-47E0-87E9-71EF7D2CD63F}" dt="2022-09-28T14:38:03.701" v="1609" actId="20577"/>
        <pc:sldMkLst>
          <pc:docMk/>
          <pc:sldMk cId="3585134243" sldId="440"/>
        </pc:sldMkLst>
        <pc:spChg chg="mod">
          <ac:chgData name="ALEXANDRE B BARRETO" userId="734048d45b8f99b5" providerId="LiveId" clId="{E0C19221-F8E0-47E0-87E9-71EF7D2CD63F}" dt="2022-09-28T14:38:03.701" v="1609" actId="20577"/>
          <ac:spMkLst>
            <pc:docMk/>
            <pc:sldMk cId="3585134243" sldId="440"/>
            <ac:spMk id="2" creationId="{8867A973-AD2C-BC82-A392-F026009DA743}"/>
          </ac:spMkLst>
        </pc:spChg>
        <pc:spChg chg="mod">
          <ac:chgData name="ALEXANDRE B BARRETO" userId="734048d45b8f99b5" providerId="LiveId" clId="{E0C19221-F8E0-47E0-87E9-71EF7D2CD63F}" dt="2022-09-28T14:37:17.293" v="1608" actId="20577"/>
          <ac:spMkLst>
            <pc:docMk/>
            <pc:sldMk cId="3585134243" sldId="440"/>
            <ac:spMk id="3" creationId="{B1221CC3-A060-11A7-CF52-1C386C4C4A44}"/>
          </ac:spMkLst>
        </pc:spChg>
      </pc:sldChg>
      <pc:sldChg chg="addSp delSp modSp add mod">
        <pc:chgData name="ALEXANDRE B BARRETO" userId="734048d45b8f99b5" providerId="LiveId" clId="{E0C19221-F8E0-47E0-87E9-71EF7D2CD63F}" dt="2022-09-28T14:39:19.389" v="1617" actId="1076"/>
        <pc:sldMkLst>
          <pc:docMk/>
          <pc:sldMk cId="3333489905" sldId="441"/>
        </pc:sldMkLst>
        <pc:spChg chg="del">
          <ac:chgData name="ALEXANDRE B BARRETO" userId="734048d45b8f99b5" providerId="LiveId" clId="{E0C19221-F8E0-47E0-87E9-71EF7D2CD63F}" dt="2022-09-28T14:39:02.501" v="1611" actId="478"/>
          <ac:spMkLst>
            <pc:docMk/>
            <pc:sldMk cId="3333489905" sldId="441"/>
            <ac:spMk id="3" creationId="{B1221CC3-A060-11A7-CF52-1C386C4C4A44}"/>
          </ac:spMkLst>
        </pc:spChg>
        <pc:spChg chg="add del mod">
          <ac:chgData name="ALEXANDRE B BARRETO" userId="734048d45b8f99b5" providerId="LiveId" clId="{E0C19221-F8E0-47E0-87E9-71EF7D2CD63F}" dt="2022-09-28T14:39:04.296" v="1612" actId="478"/>
          <ac:spMkLst>
            <pc:docMk/>
            <pc:sldMk cId="3333489905" sldId="441"/>
            <ac:spMk id="5" creationId="{AAFCAE9A-416A-E018-BA40-12E64BEFF802}"/>
          </ac:spMkLst>
        </pc:spChg>
        <pc:picChg chg="add mod">
          <ac:chgData name="ALEXANDRE B BARRETO" userId="734048d45b8f99b5" providerId="LiveId" clId="{E0C19221-F8E0-47E0-87E9-71EF7D2CD63F}" dt="2022-09-28T14:39:19.389" v="1617" actId="1076"/>
          <ac:picMkLst>
            <pc:docMk/>
            <pc:sldMk cId="3333489905" sldId="441"/>
            <ac:picMk id="5122" creationId="{308C24FD-648D-93EF-3F5F-AD8871105918}"/>
          </ac:picMkLst>
        </pc:picChg>
      </pc:sldChg>
      <pc:sldChg chg="modSp new mod">
        <pc:chgData name="ALEXANDRE B BARRETO" userId="734048d45b8f99b5" providerId="LiveId" clId="{E0C19221-F8E0-47E0-87E9-71EF7D2CD63F}" dt="2022-09-28T14:43:53.480" v="1662" actId="113"/>
        <pc:sldMkLst>
          <pc:docMk/>
          <pc:sldMk cId="2592423900" sldId="442"/>
        </pc:sldMkLst>
        <pc:spChg chg="mod">
          <ac:chgData name="ALEXANDRE B BARRETO" userId="734048d45b8f99b5" providerId="LiveId" clId="{E0C19221-F8E0-47E0-87E9-71EF7D2CD63F}" dt="2022-09-28T14:41:44.372" v="1651" actId="1076"/>
          <ac:spMkLst>
            <pc:docMk/>
            <pc:sldMk cId="2592423900" sldId="442"/>
            <ac:spMk id="2" creationId="{AE907172-7812-FDA6-66A2-8184CA5CF704}"/>
          </ac:spMkLst>
        </pc:spChg>
        <pc:spChg chg="mod">
          <ac:chgData name="ALEXANDRE B BARRETO" userId="734048d45b8f99b5" providerId="LiveId" clId="{E0C19221-F8E0-47E0-87E9-71EF7D2CD63F}" dt="2022-09-28T14:43:53.480" v="1662" actId="113"/>
          <ac:spMkLst>
            <pc:docMk/>
            <pc:sldMk cId="2592423900" sldId="442"/>
            <ac:spMk id="3" creationId="{F5F674BA-086D-1ED7-7706-E4F62F61C7AC}"/>
          </ac:spMkLst>
        </pc:spChg>
      </pc:sldChg>
      <pc:sldChg chg="addSp delSp modSp add mod ord">
        <pc:chgData name="ALEXANDRE B BARRETO" userId="734048d45b8f99b5" providerId="LiveId" clId="{E0C19221-F8E0-47E0-87E9-71EF7D2CD63F}" dt="2022-09-28T14:47:00.336" v="1687"/>
        <pc:sldMkLst>
          <pc:docMk/>
          <pc:sldMk cId="3144691811" sldId="443"/>
        </pc:sldMkLst>
        <pc:spChg chg="del mod">
          <ac:chgData name="ALEXANDRE B BARRETO" userId="734048d45b8f99b5" providerId="LiveId" clId="{E0C19221-F8E0-47E0-87E9-71EF7D2CD63F}" dt="2022-09-28T14:44:58.163" v="1668" actId="478"/>
          <ac:spMkLst>
            <pc:docMk/>
            <pc:sldMk cId="3144691811" sldId="443"/>
            <ac:spMk id="2" creationId="{AE907172-7812-FDA6-66A2-8184CA5CF704}"/>
          </ac:spMkLst>
        </pc:spChg>
        <pc:spChg chg="del">
          <ac:chgData name="ALEXANDRE B BARRETO" userId="734048d45b8f99b5" providerId="LiveId" clId="{E0C19221-F8E0-47E0-87E9-71EF7D2CD63F}" dt="2022-09-28T14:43:03.832" v="1656" actId="478"/>
          <ac:spMkLst>
            <pc:docMk/>
            <pc:sldMk cId="3144691811" sldId="443"/>
            <ac:spMk id="3" creationId="{F5F674BA-086D-1ED7-7706-E4F62F61C7AC}"/>
          </ac:spMkLst>
        </pc:spChg>
        <pc:spChg chg="add del mod">
          <ac:chgData name="ALEXANDRE B BARRETO" userId="734048d45b8f99b5" providerId="LiveId" clId="{E0C19221-F8E0-47E0-87E9-71EF7D2CD63F}" dt="2022-09-28T14:43:05.839" v="1657" actId="478"/>
          <ac:spMkLst>
            <pc:docMk/>
            <pc:sldMk cId="3144691811" sldId="443"/>
            <ac:spMk id="5" creationId="{399A6B52-058B-678E-C1B8-86F22024FFA7}"/>
          </ac:spMkLst>
        </pc:spChg>
        <pc:spChg chg="add del mod">
          <ac:chgData name="ALEXANDRE B BARRETO" userId="734048d45b8f99b5" providerId="LiveId" clId="{E0C19221-F8E0-47E0-87E9-71EF7D2CD63F}" dt="2022-09-28T14:45:03.450" v="1672" actId="478"/>
          <ac:spMkLst>
            <pc:docMk/>
            <pc:sldMk cId="3144691811" sldId="443"/>
            <ac:spMk id="7" creationId="{4C2A8A68-97B2-575D-E6D7-FEC3A1CB15A4}"/>
          </ac:spMkLst>
        </pc:spChg>
        <pc:picChg chg="add del mod">
          <ac:chgData name="ALEXANDRE B BARRETO" userId="734048d45b8f99b5" providerId="LiveId" clId="{E0C19221-F8E0-47E0-87E9-71EF7D2CD63F}" dt="2022-09-28T14:44:24.793" v="1664" actId="478"/>
          <ac:picMkLst>
            <pc:docMk/>
            <pc:sldMk cId="3144691811" sldId="443"/>
            <ac:picMk id="6146" creationId="{7FB0EB1F-DF44-DFB7-5EED-49B622AFCC2B}"/>
          </ac:picMkLst>
        </pc:picChg>
        <pc:picChg chg="add del mod">
          <ac:chgData name="ALEXANDRE B BARRETO" userId="734048d45b8f99b5" providerId="LiveId" clId="{E0C19221-F8E0-47E0-87E9-71EF7D2CD63F}" dt="2022-09-28T14:44:54.812" v="1667" actId="478"/>
          <ac:picMkLst>
            <pc:docMk/>
            <pc:sldMk cId="3144691811" sldId="443"/>
            <ac:picMk id="6148" creationId="{8DEAB8B2-1F6D-78A2-9F9C-6E718F7C2812}"/>
          </ac:picMkLst>
        </pc:picChg>
        <pc:picChg chg="add mod">
          <ac:chgData name="ALEXANDRE B BARRETO" userId="734048d45b8f99b5" providerId="LiveId" clId="{E0C19221-F8E0-47E0-87E9-71EF7D2CD63F}" dt="2022-09-28T14:45:11.533" v="1675" actId="1076"/>
          <ac:picMkLst>
            <pc:docMk/>
            <pc:sldMk cId="3144691811" sldId="443"/>
            <ac:picMk id="6150" creationId="{ACA13F3B-29EE-F689-2AC9-52430279F830}"/>
          </ac:picMkLst>
        </pc:picChg>
      </pc:sldChg>
      <pc:sldChg chg="addSp delSp modSp new mod">
        <pc:chgData name="ALEXANDRE B BARRETO" userId="734048d45b8f99b5" providerId="LiveId" clId="{E0C19221-F8E0-47E0-87E9-71EF7D2CD63F}" dt="2022-09-28T14:46:10.022" v="1685" actId="1076"/>
        <pc:sldMkLst>
          <pc:docMk/>
          <pc:sldMk cId="983570584" sldId="444"/>
        </pc:sldMkLst>
        <pc:spChg chg="del">
          <ac:chgData name="ALEXANDRE B BARRETO" userId="734048d45b8f99b5" providerId="LiveId" clId="{E0C19221-F8E0-47E0-87E9-71EF7D2CD63F}" dt="2022-09-28T14:45:27.919" v="1677" actId="478"/>
          <ac:spMkLst>
            <pc:docMk/>
            <pc:sldMk cId="983570584" sldId="444"/>
            <ac:spMk id="2" creationId="{A2D1A71D-F449-F4FF-E2F7-46AB86AF13E6}"/>
          </ac:spMkLst>
        </pc:spChg>
        <pc:spChg chg="del">
          <ac:chgData name="ALEXANDRE B BARRETO" userId="734048d45b8f99b5" providerId="LiveId" clId="{E0C19221-F8E0-47E0-87E9-71EF7D2CD63F}" dt="2022-09-28T14:45:27.919" v="1677" actId="478"/>
          <ac:spMkLst>
            <pc:docMk/>
            <pc:sldMk cId="983570584" sldId="444"/>
            <ac:spMk id="3" creationId="{83DFC848-F062-D9B9-F686-FCD554F96DFD}"/>
          </ac:spMkLst>
        </pc:spChg>
        <pc:picChg chg="add mod">
          <ac:chgData name="ALEXANDRE B BARRETO" userId="734048d45b8f99b5" providerId="LiveId" clId="{E0C19221-F8E0-47E0-87E9-71EF7D2CD63F}" dt="2022-09-28T14:46:10.022" v="1685" actId="1076"/>
          <ac:picMkLst>
            <pc:docMk/>
            <pc:sldMk cId="983570584" sldId="444"/>
            <ac:picMk id="5" creationId="{862D1074-3F86-DDEF-1E9D-5C31930CBB56}"/>
          </ac:picMkLst>
        </pc:picChg>
        <pc:picChg chg="add del mod">
          <ac:chgData name="ALEXANDRE B BARRETO" userId="734048d45b8f99b5" providerId="LiveId" clId="{E0C19221-F8E0-47E0-87E9-71EF7D2CD63F}" dt="2022-09-28T14:45:32.896" v="1680" actId="478"/>
          <ac:picMkLst>
            <pc:docMk/>
            <pc:sldMk cId="983570584" sldId="444"/>
            <ac:picMk id="7170" creationId="{2F456B10-0A9F-7973-18BA-3D29B00B3282}"/>
          </ac:picMkLst>
        </pc:picChg>
      </pc:sldChg>
      <pc:sldChg chg="modSp add mod">
        <pc:chgData name="ALEXANDRE B BARRETO" userId="734048d45b8f99b5" providerId="LiveId" clId="{E0C19221-F8E0-47E0-87E9-71EF7D2CD63F}" dt="2022-09-28T14:51:27.103" v="1761" actId="20577"/>
        <pc:sldMkLst>
          <pc:docMk/>
          <pc:sldMk cId="128562405" sldId="445"/>
        </pc:sldMkLst>
        <pc:spChg chg="mod">
          <ac:chgData name="ALEXANDRE B BARRETO" userId="734048d45b8f99b5" providerId="LiveId" clId="{E0C19221-F8E0-47E0-87E9-71EF7D2CD63F}" dt="2022-09-28T14:51:27.103" v="1761" actId="20577"/>
          <ac:spMkLst>
            <pc:docMk/>
            <pc:sldMk cId="128562405" sldId="445"/>
            <ac:spMk id="2" creationId="{A2D1A71D-F449-F4FF-E2F7-46AB86AF13E6}"/>
          </ac:spMkLst>
        </pc:spChg>
        <pc:spChg chg="mod">
          <ac:chgData name="ALEXANDRE B BARRETO" userId="734048d45b8f99b5" providerId="LiveId" clId="{E0C19221-F8E0-47E0-87E9-71EF7D2CD63F}" dt="2022-09-28T14:49:19.099" v="1697" actId="33524"/>
          <ac:spMkLst>
            <pc:docMk/>
            <pc:sldMk cId="128562405" sldId="445"/>
            <ac:spMk id="3" creationId="{83DFC848-F062-D9B9-F686-FCD554F96DFD}"/>
          </ac:spMkLst>
        </pc:spChg>
      </pc:sldChg>
      <pc:sldChg chg="modSp add mod">
        <pc:chgData name="ALEXANDRE B BARRETO" userId="734048d45b8f99b5" providerId="LiveId" clId="{E0C19221-F8E0-47E0-87E9-71EF7D2CD63F}" dt="2022-09-28T14:53:38.430" v="1778" actId="113"/>
        <pc:sldMkLst>
          <pc:docMk/>
          <pc:sldMk cId="120448973" sldId="446"/>
        </pc:sldMkLst>
        <pc:spChg chg="mod">
          <ac:chgData name="ALEXANDRE B BARRETO" userId="734048d45b8f99b5" providerId="LiveId" clId="{E0C19221-F8E0-47E0-87E9-71EF7D2CD63F}" dt="2022-09-28T14:52:27.958" v="1770" actId="1076"/>
          <ac:spMkLst>
            <pc:docMk/>
            <pc:sldMk cId="120448973" sldId="446"/>
            <ac:spMk id="2" creationId="{A2D1A71D-F449-F4FF-E2F7-46AB86AF13E6}"/>
          </ac:spMkLst>
        </pc:spChg>
        <pc:spChg chg="mod">
          <ac:chgData name="ALEXANDRE B BARRETO" userId="734048d45b8f99b5" providerId="LiveId" clId="{E0C19221-F8E0-47E0-87E9-71EF7D2CD63F}" dt="2022-09-28T14:53:38.430" v="1778" actId="113"/>
          <ac:spMkLst>
            <pc:docMk/>
            <pc:sldMk cId="120448973" sldId="446"/>
            <ac:spMk id="3" creationId="{83DFC848-F062-D9B9-F686-FCD554F96DFD}"/>
          </ac:spMkLst>
        </pc:spChg>
      </pc:sldChg>
      <pc:sldChg chg="modSp add mod">
        <pc:chgData name="ALEXANDRE B BARRETO" userId="734048d45b8f99b5" providerId="LiveId" clId="{E0C19221-F8E0-47E0-87E9-71EF7D2CD63F}" dt="2022-09-28T14:57:27.431" v="1799" actId="1076"/>
        <pc:sldMkLst>
          <pc:docMk/>
          <pc:sldMk cId="664792415" sldId="447"/>
        </pc:sldMkLst>
        <pc:spChg chg="mod">
          <ac:chgData name="ALEXANDRE B BARRETO" userId="734048d45b8f99b5" providerId="LiveId" clId="{E0C19221-F8E0-47E0-87E9-71EF7D2CD63F}" dt="2022-09-28T14:57:23.308" v="1796" actId="1076"/>
          <ac:spMkLst>
            <pc:docMk/>
            <pc:sldMk cId="664792415" sldId="447"/>
            <ac:spMk id="2" creationId="{A2D1A71D-F449-F4FF-E2F7-46AB86AF13E6}"/>
          </ac:spMkLst>
        </pc:spChg>
        <pc:spChg chg="mod">
          <ac:chgData name="ALEXANDRE B BARRETO" userId="734048d45b8f99b5" providerId="LiveId" clId="{E0C19221-F8E0-47E0-87E9-71EF7D2CD63F}" dt="2022-09-28T14:57:27.431" v="1799" actId="1076"/>
          <ac:spMkLst>
            <pc:docMk/>
            <pc:sldMk cId="664792415" sldId="447"/>
            <ac:spMk id="3" creationId="{83DFC848-F062-D9B9-F686-FCD554F96DFD}"/>
          </ac:spMkLst>
        </pc:spChg>
      </pc:sldChg>
      <pc:sldChg chg="addSp delSp modSp add mod modClrScheme chgLayout">
        <pc:chgData name="ALEXANDRE B BARRETO" userId="734048d45b8f99b5" providerId="LiveId" clId="{E0C19221-F8E0-47E0-87E9-71EF7D2CD63F}" dt="2022-09-28T15:04:17.884" v="1865" actId="123"/>
        <pc:sldMkLst>
          <pc:docMk/>
          <pc:sldMk cId="419577242" sldId="448"/>
        </pc:sldMkLst>
        <pc:spChg chg="mod ord">
          <ac:chgData name="ALEXANDRE B BARRETO" userId="734048d45b8f99b5" providerId="LiveId" clId="{E0C19221-F8E0-47E0-87E9-71EF7D2CD63F}" dt="2022-09-28T15:03:08.065" v="1850" actId="14100"/>
          <ac:spMkLst>
            <pc:docMk/>
            <pc:sldMk cId="419577242" sldId="448"/>
            <ac:spMk id="2" creationId="{A2D1A71D-F449-F4FF-E2F7-46AB86AF13E6}"/>
          </ac:spMkLst>
        </pc:spChg>
        <pc:spChg chg="del">
          <ac:chgData name="ALEXANDRE B BARRETO" userId="734048d45b8f99b5" providerId="LiveId" clId="{E0C19221-F8E0-47E0-87E9-71EF7D2CD63F}" dt="2022-09-28T14:59:01.241" v="1801" actId="478"/>
          <ac:spMkLst>
            <pc:docMk/>
            <pc:sldMk cId="419577242" sldId="448"/>
            <ac:spMk id="3" creationId="{83DFC848-F062-D9B9-F686-FCD554F96DFD}"/>
          </ac:spMkLst>
        </pc:spChg>
        <pc:spChg chg="add del mod">
          <ac:chgData name="ALEXANDRE B BARRETO" userId="734048d45b8f99b5" providerId="LiveId" clId="{E0C19221-F8E0-47E0-87E9-71EF7D2CD63F}" dt="2022-09-28T14:59:03.456" v="1802" actId="478"/>
          <ac:spMkLst>
            <pc:docMk/>
            <pc:sldMk cId="419577242" sldId="448"/>
            <ac:spMk id="5" creationId="{5A62C757-D97D-7194-05A6-DD419CC2D6C1}"/>
          </ac:spMkLst>
        </pc:spChg>
        <pc:spChg chg="add del mod ord">
          <ac:chgData name="ALEXANDRE B BARRETO" userId="734048d45b8f99b5" providerId="LiveId" clId="{E0C19221-F8E0-47E0-87E9-71EF7D2CD63F}" dt="2022-09-28T15:02:35.306" v="1828" actId="700"/>
          <ac:spMkLst>
            <pc:docMk/>
            <pc:sldMk cId="419577242" sldId="448"/>
            <ac:spMk id="6" creationId="{48BFBC73-FFB6-DEBF-028A-8F14FDAF6702}"/>
          </ac:spMkLst>
        </pc:spChg>
        <pc:spChg chg="add mod ord">
          <ac:chgData name="ALEXANDRE B BARRETO" userId="734048d45b8f99b5" providerId="LiveId" clId="{E0C19221-F8E0-47E0-87E9-71EF7D2CD63F}" dt="2022-09-28T15:04:17.884" v="1865" actId="123"/>
          <ac:spMkLst>
            <pc:docMk/>
            <pc:sldMk cId="419577242" sldId="448"/>
            <ac:spMk id="7" creationId="{E2010AC5-DE5A-9B17-F7F8-624202C662AE}"/>
          </ac:spMkLst>
        </pc:spChg>
        <pc:picChg chg="add del mod">
          <ac:chgData name="ALEXANDRE B BARRETO" userId="734048d45b8f99b5" providerId="LiveId" clId="{E0C19221-F8E0-47E0-87E9-71EF7D2CD63F}" dt="2022-09-28T15:02:07.644" v="1822" actId="21"/>
          <ac:picMkLst>
            <pc:docMk/>
            <pc:sldMk cId="419577242" sldId="448"/>
            <ac:picMk id="8194" creationId="{B5D8238F-2675-156A-0E4D-ED85E07D686A}"/>
          </ac:picMkLst>
        </pc:picChg>
      </pc:sldChg>
      <pc:sldChg chg="addSp delSp modSp new mod">
        <pc:chgData name="ALEXANDRE B BARRETO" userId="734048d45b8f99b5" providerId="LiveId" clId="{E0C19221-F8E0-47E0-87E9-71EF7D2CD63F}" dt="2022-09-28T15:04:32.939" v="1870" actId="14100"/>
        <pc:sldMkLst>
          <pc:docMk/>
          <pc:sldMk cId="3503148143" sldId="449"/>
        </pc:sldMkLst>
        <pc:spChg chg="del">
          <ac:chgData name="ALEXANDRE B BARRETO" userId="734048d45b8f99b5" providerId="LiveId" clId="{E0C19221-F8E0-47E0-87E9-71EF7D2CD63F}" dt="2022-09-28T15:00:18.958" v="1809" actId="478"/>
          <ac:spMkLst>
            <pc:docMk/>
            <pc:sldMk cId="3503148143" sldId="449"/>
            <ac:spMk id="2" creationId="{2FFF3541-BC1C-E553-5E42-C18D24D9FEE6}"/>
          </ac:spMkLst>
        </pc:spChg>
        <pc:spChg chg="del">
          <ac:chgData name="ALEXANDRE B BARRETO" userId="734048d45b8f99b5" providerId="LiveId" clId="{E0C19221-F8E0-47E0-87E9-71EF7D2CD63F}" dt="2022-09-28T15:00:18.958" v="1809" actId="478"/>
          <ac:spMkLst>
            <pc:docMk/>
            <pc:sldMk cId="3503148143" sldId="449"/>
            <ac:spMk id="3" creationId="{D5FC1576-8B8D-9282-D970-CB81219DC8FE}"/>
          </ac:spMkLst>
        </pc:spChg>
        <pc:picChg chg="add mod">
          <ac:chgData name="ALEXANDRE B BARRETO" userId="734048d45b8f99b5" providerId="LiveId" clId="{E0C19221-F8E0-47E0-87E9-71EF7D2CD63F}" dt="2022-09-28T15:04:32.939" v="1870" actId="14100"/>
          <ac:picMkLst>
            <pc:docMk/>
            <pc:sldMk cId="3503148143" sldId="449"/>
            <ac:picMk id="9218" creationId="{9CAF12B4-76FA-1017-7CE3-22A4835DF8BE}"/>
          </ac:picMkLst>
        </pc:picChg>
      </pc:sldChg>
      <pc:sldChg chg="modSp new mod ord">
        <pc:chgData name="ALEXANDRE B BARRETO" userId="734048d45b8f99b5" providerId="LiveId" clId="{E0C19221-F8E0-47E0-87E9-71EF7D2CD63F}" dt="2022-09-28T15:02:01.758" v="1821"/>
        <pc:sldMkLst>
          <pc:docMk/>
          <pc:sldMk cId="4294557041" sldId="450"/>
        </pc:sldMkLst>
        <pc:spChg chg="mod">
          <ac:chgData name="ALEXANDRE B BARRETO" userId="734048d45b8f99b5" providerId="LiveId" clId="{E0C19221-F8E0-47E0-87E9-71EF7D2CD63F}" dt="2022-09-28T15:01:59.840" v="1819"/>
          <ac:spMkLst>
            <pc:docMk/>
            <pc:sldMk cId="4294557041" sldId="450"/>
            <ac:spMk id="2" creationId="{A4276F5A-D2C7-1074-D419-7D6982AA20D8}"/>
          </ac:spMkLst>
        </pc:spChg>
        <pc:spChg chg="mod">
          <ac:chgData name="ALEXANDRE B BARRETO" userId="734048d45b8f99b5" providerId="LiveId" clId="{E0C19221-F8E0-47E0-87E9-71EF7D2CD63F}" dt="2022-09-28T15:01:28.182" v="1818" actId="113"/>
          <ac:spMkLst>
            <pc:docMk/>
            <pc:sldMk cId="4294557041" sldId="450"/>
            <ac:spMk id="3" creationId="{93299A3D-3C54-1163-BAB0-F306BB248980}"/>
          </ac:spMkLst>
        </pc:spChg>
      </pc:sldChg>
      <pc:sldChg chg="addSp modSp add mod">
        <pc:chgData name="ALEXANDRE B BARRETO" userId="734048d45b8f99b5" providerId="LiveId" clId="{E0C19221-F8E0-47E0-87E9-71EF7D2CD63F}" dt="2022-09-28T15:16:49.227" v="2097" actId="1076"/>
        <pc:sldMkLst>
          <pc:docMk/>
          <pc:sldMk cId="3127967209" sldId="451"/>
        </pc:sldMkLst>
        <pc:spChg chg="mod">
          <ac:chgData name="ALEXANDRE B BARRETO" userId="734048d45b8f99b5" providerId="LiveId" clId="{E0C19221-F8E0-47E0-87E9-71EF7D2CD63F}" dt="2022-09-28T15:16:46.986" v="2096" actId="27636"/>
          <ac:spMkLst>
            <pc:docMk/>
            <pc:sldMk cId="3127967209" sldId="451"/>
            <ac:spMk id="3" creationId="{BC528683-41AD-4E9B-A772-A870A02F2585}"/>
          </ac:spMkLst>
        </pc:spChg>
        <pc:picChg chg="add mod">
          <ac:chgData name="ALEXANDRE B BARRETO" userId="734048d45b8f99b5" providerId="LiveId" clId="{E0C19221-F8E0-47E0-87E9-71EF7D2CD63F}" dt="2022-09-28T15:16:49.227" v="2097" actId="1076"/>
          <ac:picMkLst>
            <pc:docMk/>
            <pc:sldMk cId="3127967209" sldId="451"/>
            <ac:picMk id="12290" creationId="{7FA328A9-5E89-AC08-82BF-4AD285D93E11}"/>
          </ac:picMkLst>
        </pc:picChg>
      </pc:sldChg>
      <pc:sldChg chg="addSp delSp modSp add">
        <pc:chgData name="ALEXANDRE B BARRETO" userId="734048d45b8f99b5" providerId="LiveId" clId="{E0C19221-F8E0-47E0-87E9-71EF7D2CD63F}" dt="2022-09-28T15:18:27.211" v="2103" actId="1076"/>
        <pc:sldMkLst>
          <pc:docMk/>
          <pc:sldMk cId="642940854" sldId="452"/>
        </pc:sldMkLst>
        <pc:picChg chg="del">
          <ac:chgData name="ALEXANDRE B BARRETO" userId="734048d45b8f99b5" providerId="LiveId" clId="{E0C19221-F8E0-47E0-87E9-71EF7D2CD63F}" dt="2022-09-28T15:17:41.587" v="2099" actId="478"/>
          <ac:picMkLst>
            <pc:docMk/>
            <pc:sldMk cId="642940854" sldId="452"/>
            <ac:picMk id="12290" creationId="{7FA328A9-5E89-AC08-82BF-4AD285D93E11}"/>
          </ac:picMkLst>
        </pc:picChg>
        <pc:picChg chg="add mod">
          <ac:chgData name="ALEXANDRE B BARRETO" userId="734048d45b8f99b5" providerId="LiveId" clId="{E0C19221-F8E0-47E0-87E9-71EF7D2CD63F}" dt="2022-09-28T15:18:27.211" v="2103" actId="1076"/>
          <ac:picMkLst>
            <pc:docMk/>
            <pc:sldMk cId="642940854" sldId="452"/>
            <ac:picMk id="13314" creationId="{BFC7A0CF-5E82-F1B5-4FE6-8473DF238A87}"/>
          </ac:picMkLst>
        </pc:picChg>
      </pc:sldChg>
    </pc:docChg>
  </pc:docChgLst>
  <pc:docChgLst>
    <pc:chgData name="ALEXANDRE" userId="734048d45b8f99b5" providerId="LiveId" clId="{94418981-1B39-476F-A410-27539EC5006F}"/>
    <pc:docChg chg="undo custSel addSld delSld modSld delMainMaster">
      <pc:chgData name="ALEXANDRE" userId="734048d45b8f99b5" providerId="LiveId" clId="{94418981-1B39-476F-A410-27539EC5006F}" dt="2021-08-02T11:19:33.062" v="113" actId="14100"/>
      <pc:docMkLst>
        <pc:docMk/>
      </pc:docMkLst>
      <pc:sldChg chg="modSp add del mod">
        <pc:chgData name="ALEXANDRE" userId="734048d45b8f99b5" providerId="LiveId" clId="{94418981-1B39-476F-A410-27539EC5006F}" dt="2021-08-02T11:13:30.365" v="98" actId="47"/>
        <pc:sldMkLst>
          <pc:docMk/>
          <pc:sldMk cId="2507772583" sldId="257"/>
        </pc:sldMkLst>
        <pc:spChg chg="mod">
          <ac:chgData name="ALEXANDRE" userId="734048d45b8f99b5" providerId="LiveId" clId="{94418981-1B39-476F-A410-27539EC5006F}" dt="2021-08-02T11:12:06.636" v="80" actId="790"/>
          <ac:spMkLst>
            <pc:docMk/>
            <pc:sldMk cId="2507772583" sldId="257"/>
            <ac:spMk id="7" creationId="{00000000-0000-0000-0000-000000000000}"/>
          </ac:spMkLst>
        </pc:spChg>
        <pc:spChg chg="mod">
          <ac:chgData name="ALEXANDRE" userId="734048d45b8f99b5" providerId="LiveId" clId="{94418981-1B39-476F-A410-27539EC5006F}" dt="2021-08-02T11:11:13.748" v="68" actId="27636"/>
          <ac:spMkLst>
            <pc:docMk/>
            <pc:sldMk cId="2507772583" sldId="257"/>
            <ac:spMk id="11" creationId="{00000000-0000-0000-0000-000000000000}"/>
          </ac:spMkLst>
        </pc:spChg>
      </pc:sldChg>
      <pc:sldChg chg="del">
        <pc:chgData name="ALEXANDRE" userId="734048d45b8f99b5" providerId="LiveId" clId="{94418981-1B39-476F-A410-27539EC5006F}" dt="2021-08-02T11:07:40.472" v="0" actId="47"/>
        <pc:sldMkLst>
          <pc:docMk/>
          <pc:sldMk cId="0" sldId="296"/>
        </pc:sldMkLst>
      </pc:sldChg>
      <pc:sldChg chg="del">
        <pc:chgData name="ALEXANDRE" userId="734048d45b8f99b5" providerId="LiveId" clId="{94418981-1B39-476F-A410-27539EC5006F}" dt="2021-08-02T11:07:40.472" v="0" actId="47"/>
        <pc:sldMkLst>
          <pc:docMk/>
          <pc:sldMk cId="2630105993" sldId="301"/>
        </pc:sldMkLst>
      </pc:sldChg>
      <pc:sldChg chg="addSp delSp modSp mod">
        <pc:chgData name="ALEXANDRE" userId="734048d45b8f99b5" providerId="LiveId" clId="{94418981-1B39-476F-A410-27539EC5006F}" dt="2021-08-02T11:08:40.939" v="29" actId="1076"/>
        <pc:sldMkLst>
          <pc:docMk/>
          <pc:sldMk cId="3204011902" sldId="302"/>
        </pc:sldMkLst>
        <pc:spChg chg="del mod">
          <ac:chgData name="ALEXANDRE" userId="734048d45b8f99b5" providerId="LiveId" clId="{94418981-1B39-476F-A410-27539EC5006F}" dt="2021-08-02T11:08:23.764" v="23" actId="478"/>
          <ac:spMkLst>
            <pc:docMk/>
            <pc:sldMk cId="3204011902" sldId="302"/>
            <ac:spMk id="2" creationId="{0928E5DF-5BA7-4CD9-9C58-E43377787DD9}"/>
          </ac:spMkLst>
        </pc:spChg>
        <pc:spChg chg="add del mod">
          <ac:chgData name="ALEXANDRE" userId="734048d45b8f99b5" providerId="LiveId" clId="{94418981-1B39-476F-A410-27539EC5006F}" dt="2021-08-02T11:08:35.913" v="26" actId="478"/>
          <ac:spMkLst>
            <pc:docMk/>
            <pc:sldMk cId="3204011902" sldId="302"/>
            <ac:spMk id="3" creationId="{CACE5926-432B-47A8-B576-9CB23A40E480}"/>
          </ac:spMkLst>
        </pc:spChg>
        <pc:spChg chg="add del mod">
          <ac:chgData name="ALEXANDRE" userId="734048d45b8f99b5" providerId="LiveId" clId="{94418981-1B39-476F-A410-27539EC5006F}" dt="2021-08-02T11:08:28.476" v="24" actId="478"/>
          <ac:spMkLst>
            <pc:docMk/>
            <pc:sldMk cId="3204011902" sldId="302"/>
            <ac:spMk id="5" creationId="{EED92112-DA85-451D-AFCB-A021366386E0}"/>
          </ac:spMkLst>
        </pc:spChg>
        <pc:picChg chg="add mod">
          <ac:chgData name="ALEXANDRE" userId="734048d45b8f99b5" providerId="LiveId" clId="{94418981-1B39-476F-A410-27539EC5006F}" dt="2021-08-02T11:08:40.939" v="29" actId="1076"/>
          <ac:picMkLst>
            <pc:docMk/>
            <pc:sldMk cId="3204011902" sldId="302"/>
            <ac:picMk id="1026" creationId="{4212AC5E-E089-409C-97B3-64E78814C715}"/>
          </ac:picMkLst>
        </pc:picChg>
        <pc:picChg chg="del">
          <ac:chgData name="ALEXANDRE" userId="734048d45b8f99b5" providerId="LiveId" clId="{94418981-1B39-476F-A410-27539EC5006F}" dt="2021-08-02T11:07:59.202" v="22" actId="478"/>
          <ac:picMkLst>
            <pc:docMk/>
            <pc:sldMk cId="3204011902" sldId="302"/>
            <ac:picMk id="3074" creationId="{BC206F8E-F6D4-4592-9FC9-5B9C07D63042}"/>
          </ac:picMkLst>
        </pc:picChg>
      </pc:sldChg>
      <pc:sldChg chg="del">
        <pc:chgData name="ALEXANDRE" userId="734048d45b8f99b5" providerId="LiveId" clId="{94418981-1B39-476F-A410-27539EC5006F}" dt="2021-08-02T11:07:40.472" v="0" actId="47"/>
        <pc:sldMkLst>
          <pc:docMk/>
          <pc:sldMk cId="727447012" sldId="303"/>
        </pc:sldMkLst>
      </pc:sldChg>
      <pc:sldChg chg="del">
        <pc:chgData name="ALEXANDRE" userId="734048d45b8f99b5" providerId="LiveId" clId="{94418981-1B39-476F-A410-27539EC5006F}" dt="2021-08-02T11:07:40.472" v="0" actId="47"/>
        <pc:sldMkLst>
          <pc:docMk/>
          <pc:sldMk cId="278533699" sldId="304"/>
        </pc:sldMkLst>
      </pc:sldChg>
      <pc:sldChg chg="del">
        <pc:chgData name="ALEXANDRE" userId="734048d45b8f99b5" providerId="LiveId" clId="{94418981-1B39-476F-A410-27539EC5006F}" dt="2021-08-02T11:07:40.472" v="0" actId="47"/>
        <pc:sldMkLst>
          <pc:docMk/>
          <pc:sldMk cId="2585133974" sldId="305"/>
        </pc:sldMkLst>
      </pc:sldChg>
      <pc:sldChg chg="del">
        <pc:chgData name="ALEXANDRE" userId="734048d45b8f99b5" providerId="LiveId" clId="{94418981-1B39-476F-A410-27539EC5006F}" dt="2021-08-02T11:07:40.472" v="0" actId="47"/>
        <pc:sldMkLst>
          <pc:docMk/>
          <pc:sldMk cId="788298811" sldId="306"/>
        </pc:sldMkLst>
      </pc:sldChg>
      <pc:sldChg chg="del">
        <pc:chgData name="ALEXANDRE" userId="734048d45b8f99b5" providerId="LiveId" clId="{94418981-1B39-476F-A410-27539EC5006F}" dt="2021-08-02T11:07:40.472" v="0" actId="47"/>
        <pc:sldMkLst>
          <pc:docMk/>
          <pc:sldMk cId="2977593817" sldId="307"/>
        </pc:sldMkLst>
      </pc:sldChg>
      <pc:sldChg chg="del">
        <pc:chgData name="ALEXANDRE" userId="734048d45b8f99b5" providerId="LiveId" clId="{94418981-1B39-476F-A410-27539EC5006F}" dt="2021-08-02T11:07:40.472" v="0" actId="47"/>
        <pc:sldMkLst>
          <pc:docMk/>
          <pc:sldMk cId="1178099259" sldId="308"/>
        </pc:sldMkLst>
      </pc:sldChg>
      <pc:sldChg chg="del">
        <pc:chgData name="ALEXANDRE" userId="734048d45b8f99b5" providerId="LiveId" clId="{94418981-1B39-476F-A410-27539EC5006F}" dt="2021-08-02T11:07:40.472" v="0" actId="47"/>
        <pc:sldMkLst>
          <pc:docMk/>
          <pc:sldMk cId="829162018" sldId="309"/>
        </pc:sldMkLst>
      </pc:sldChg>
      <pc:sldChg chg="del">
        <pc:chgData name="ALEXANDRE" userId="734048d45b8f99b5" providerId="LiveId" clId="{94418981-1B39-476F-A410-27539EC5006F}" dt="2021-08-02T11:07:40.472" v="0" actId="47"/>
        <pc:sldMkLst>
          <pc:docMk/>
          <pc:sldMk cId="1869652512" sldId="310"/>
        </pc:sldMkLst>
      </pc:sldChg>
      <pc:sldChg chg="del">
        <pc:chgData name="ALEXANDRE" userId="734048d45b8f99b5" providerId="LiveId" clId="{94418981-1B39-476F-A410-27539EC5006F}" dt="2021-08-02T11:07:40.472" v="0" actId="47"/>
        <pc:sldMkLst>
          <pc:docMk/>
          <pc:sldMk cId="1897159956" sldId="311"/>
        </pc:sldMkLst>
      </pc:sldChg>
      <pc:sldChg chg="del">
        <pc:chgData name="ALEXANDRE" userId="734048d45b8f99b5" providerId="LiveId" clId="{94418981-1B39-476F-A410-27539EC5006F}" dt="2021-08-02T11:07:40.472" v="0" actId="47"/>
        <pc:sldMkLst>
          <pc:docMk/>
          <pc:sldMk cId="875008483" sldId="312"/>
        </pc:sldMkLst>
      </pc:sldChg>
      <pc:sldChg chg="del">
        <pc:chgData name="ALEXANDRE" userId="734048d45b8f99b5" providerId="LiveId" clId="{94418981-1B39-476F-A410-27539EC5006F}" dt="2021-08-02T11:07:40.472" v="0" actId="47"/>
        <pc:sldMkLst>
          <pc:docMk/>
          <pc:sldMk cId="2612027067" sldId="313"/>
        </pc:sldMkLst>
      </pc:sldChg>
      <pc:sldChg chg="del">
        <pc:chgData name="ALEXANDRE" userId="734048d45b8f99b5" providerId="LiveId" clId="{94418981-1B39-476F-A410-27539EC5006F}" dt="2021-08-02T11:07:40.472" v="0" actId="47"/>
        <pc:sldMkLst>
          <pc:docMk/>
          <pc:sldMk cId="681685067" sldId="314"/>
        </pc:sldMkLst>
      </pc:sldChg>
      <pc:sldChg chg="del">
        <pc:chgData name="ALEXANDRE" userId="734048d45b8f99b5" providerId="LiveId" clId="{94418981-1B39-476F-A410-27539EC5006F}" dt="2021-08-02T11:07:40.472" v="0" actId="47"/>
        <pc:sldMkLst>
          <pc:docMk/>
          <pc:sldMk cId="2460024686" sldId="315"/>
        </pc:sldMkLst>
      </pc:sldChg>
      <pc:sldChg chg="del">
        <pc:chgData name="ALEXANDRE" userId="734048d45b8f99b5" providerId="LiveId" clId="{94418981-1B39-476F-A410-27539EC5006F}" dt="2021-08-02T11:07:40.472" v="0" actId="47"/>
        <pc:sldMkLst>
          <pc:docMk/>
          <pc:sldMk cId="1205188580" sldId="316"/>
        </pc:sldMkLst>
      </pc:sldChg>
      <pc:sldChg chg="del">
        <pc:chgData name="ALEXANDRE" userId="734048d45b8f99b5" providerId="LiveId" clId="{94418981-1B39-476F-A410-27539EC5006F}" dt="2021-08-02T11:07:40.472" v="0" actId="47"/>
        <pc:sldMkLst>
          <pc:docMk/>
          <pc:sldMk cId="246449820" sldId="317"/>
        </pc:sldMkLst>
      </pc:sldChg>
      <pc:sldChg chg="del">
        <pc:chgData name="ALEXANDRE" userId="734048d45b8f99b5" providerId="LiveId" clId="{94418981-1B39-476F-A410-27539EC5006F}" dt="2021-08-02T11:07:40.472" v="0" actId="47"/>
        <pc:sldMkLst>
          <pc:docMk/>
          <pc:sldMk cId="1510259665" sldId="318"/>
        </pc:sldMkLst>
      </pc:sldChg>
      <pc:sldChg chg="del">
        <pc:chgData name="ALEXANDRE" userId="734048d45b8f99b5" providerId="LiveId" clId="{94418981-1B39-476F-A410-27539EC5006F}" dt="2021-08-02T11:07:40.472" v="0" actId="47"/>
        <pc:sldMkLst>
          <pc:docMk/>
          <pc:sldMk cId="3358853341" sldId="319"/>
        </pc:sldMkLst>
      </pc:sldChg>
      <pc:sldChg chg="del">
        <pc:chgData name="ALEXANDRE" userId="734048d45b8f99b5" providerId="LiveId" clId="{94418981-1B39-476F-A410-27539EC5006F}" dt="2021-08-02T11:07:40.472" v="0" actId="47"/>
        <pc:sldMkLst>
          <pc:docMk/>
          <pc:sldMk cId="3810091281" sldId="320"/>
        </pc:sldMkLst>
      </pc:sldChg>
      <pc:sldChg chg="del">
        <pc:chgData name="ALEXANDRE" userId="734048d45b8f99b5" providerId="LiveId" clId="{94418981-1B39-476F-A410-27539EC5006F}" dt="2021-08-02T11:07:40.472" v="0" actId="47"/>
        <pc:sldMkLst>
          <pc:docMk/>
          <pc:sldMk cId="3786926908" sldId="321"/>
        </pc:sldMkLst>
      </pc:sldChg>
      <pc:sldChg chg="del">
        <pc:chgData name="ALEXANDRE" userId="734048d45b8f99b5" providerId="LiveId" clId="{94418981-1B39-476F-A410-27539EC5006F}" dt="2021-08-02T11:07:40.472" v="0" actId="47"/>
        <pc:sldMkLst>
          <pc:docMk/>
          <pc:sldMk cId="3346433780" sldId="322"/>
        </pc:sldMkLst>
      </pc:sldChg>
      <pc:sldChg chg="del">
        <pc:chgData name="ALEXANDRE" userId="734048d45b8f99b5" providerId="LiveId" clId="{94418981-1B39-476F-A410-27539EC5006F}" dt="2021-08-02T11:07:40.472" v="0" actId="47"/>
        <pc:sldMkLst>
          <pc:docMk/>
          <pc:sldMk cId="2565116814" sldId="323"/>
        </pc:sldMkLst>
      </pc:sldChg>
      <pc:sldChg chg="del">
        <pc:chgData name="ALEXANDRE" userId="734048d45b8f99b5" providerId="LiveId" clId="{94418981-1B39-476F-A410-27539EC5006F}" dt="2021-08-02T11:07:40.472" v="0" actId="47"/>
        <pc:sldMkLst>
          <pc:docMk/>
          <pc:sldMk cId="121148431" sldId="324"/>
        </pc:sldMkLst>
      </pc:sldChg>
      <pc:sldChg chg="del">
        <pc:chgData name="ALEXANDRE" userId="734048d45b8f99b5" providerId="LiveId" clId="{94418981-1B39-476F-A410-27539EC5006F}" dt="2021-08-02T11:07:40.472" v="0" actId="47"/>
        <pc:sldMkLst>
          <pc:docMk/>
          <pc:sldMk cId="2568567392" sldId="325"/>
        </pc:sldMkLst>
      </pc:sldChg>
      <pc:sldChg chg="del">
        <pc:chgData name="ALEXANDRE" userId="734048d45b8f99b5" providerId="LiveId" clId="{94418981-1B39-476F-A410-27539EC5006F}" dt="2021-08-02T11:07:40.472" v="0" actId="47"/>
        <pc:sldMkLst>
          <pc:docMk/>
          <pc:sldMk cId="3140230837" sldId="326"/>
        </pc:sldMkLst>
      </pc:sldChg>
      <pc:sldChg chg="del">
        <pc:chgData name="ALEXANDRE" userId="734048d45b8f99b5" providerId="LiveId" clId="{94418981-1B39-476F-A410-27539EC5006F}" dt="2021-08-02T11:07:40.472" v="0" actId="47"/>
        <pc:sldMkLst>
          <pc:docMk/>
          <pc:sldMk cId="890150160" sldId="327"/>
        </pc:sldMkLst>
      </pc:sldChg>
      <pc:sldChg chg="del">
        <pc:chgData name="ALEXANDRE" userId="734048d45b8f99b5" providerId="LiveId" clId="{94418981-1B39-476F-A410-27539EC5006F}" dt="2021-08-02T11:07:40.472" v="0" actId="47"/>
        <pc:sldMkLst>
          <pc:docMk/>
          <pc:sldMk cId="3076167627" sldId="328"/>
        </pc:sldMkLst>
      </pc:sldChg>
      <pc:sldChg chg="del">
        <pc:chgData name="ALEXANDRE" userId="734048d45b8f99b5" providerId="LiveId" clId="{94418981-1B39-476F-A410-27539EC5006F}" dt="2021-08-02T11:07:40.472" v="0" actId="47"/>
        <pc:sldMkLst>
          <pc:docMk/>
          <pc:sldMk cId="3236426738" sldId="329"/>
        </pc:sldMkLst>
      </pc:sldChg>
      <pc:sldChg chg="del">
        <pc:chgData name="ALEXANDRE" userId="734048d45b8f99b5" providerId="LiveId" clId="{94418981-1B39-476F-A410-27539EC5006F}" dt="2021-08-02T11:07:40.472" v="0" actId="47"/>
        <pc:sldMkLst>
          <pc:docMk/>
          <pc:sldMk cId="3469528809" sldId="331"/>
        </pc:sldMkLst>
      </pc:sldChg>
      <pc:sldChg chg="del">
        <pc:chgData name="ALEXANDRE" userId="734048d45b8f99b5" providerId="LiveId" clId="{94418981-1B39-476F-A410-27539EC5006F}" dt="2021-08-02T11:07:40.472" v="0" actId="47"/>
        <pc:sldMkLst>
          <pc:docMk/>
          <pc:sldMk cId="276751220" sldId="332"/>
        </pc:sldMkLst>
      </pc:sldChg>
      <pc:sldChg chg="del">
        <pc:chgData name="ALEXANDRE" userId="734048d45b8f99b5" providerId="LiveId" clId="{94418981-1B39-476F-A410-27539EC5006F}" dt="2021-08-02T11:07:40.472" v="0" actId="47"/>
        <pc:sldMkLst>
          <pc:docMk/>
          <pc:sldMk cId="100934351" sldId="333"/>
        </pc:sldMkLst>
      </pc:sldChg>
      <pc:sldChg chg="del">
        <pc:chgData name="ALEXANDRE" userId="734048d45b8f99b5" providerId="LiveId" clId="{94418981-1B39-476F-A410-27539EC5006F}" dt="2021-08-02T11:07:40.472" v="0" actId="47"/>
        <pc:sldMkLst>
          <pc:docMk/>
          <pc:sldMk cId="180155028" sldId="334"/>
        </pc:sldMkLst>
      </pc:sldChg>
      <pc:sldChg chg="del">
        <pc:chgData name="ALEXANDRE" userId="734048d45b8f99b5" providerId="LiveId" clId="{94418981-1B39-476F-A410-27539EC5006F}" dt="2021-08-02T11:07:40.472" v="0" actId="47"/>
        <pc:sldMkLst>
          <pc:docMk/>
          <pc:sldMk cId="2329679346" sldId="335"/>
        </pc:sldMkLst>
      </pc:sldChg>
      <pc:sldChg chg="del">
        <pc:chgData name="ALEXANDRE" userId="734048d45b8f99b5" providerId="LiveId" clId="{94418981-1B39-476F-A410-27539EC5006F}" dt="2021-08-02T11:07:40.472" v="0" actId="47"/>
        <pc:sldMkLst>
          <pc:docMk/>
          <pc:sldMk cId="2227631138" sldId="336"/>
        </pc:sldMkLst>
      </pc:sldChg>
      <pc:sldChg chg="del">
        <pc:chgData name="ALEXANDRE" userId="734048d45b8f99b5" providerId="LiveId" clId="{94418981-1B39-476F-A410-27539EC5006F}" dt="2021-08-02T11:07:40.472" v="0" actId="47"/>
        <pc:sldMkLst>
          <pc:docMk/>
          <pc:sldMk cId="112242177" sldId="337"/>
        </pc:sldMkLst>
      </pc:sldChg>
      <pc:sldChg chg="del">
        <pc:chgData name="ALEXANDRE" userId="734048d45b8f99b5" providerId="LiveId" clId="{94418981-1B39-476F-A410-27539EC5006F}" dt="2021-08-02T11:07:40.472" v="0" actId="47"/>
        <pc:sldMkLst>
          <pc:docMk/>
          <pc:sldMk cId="516559782" sldId="338"/>
        </pc:sldMkLst>
      </pc:sldChg>
      <pc:sldChg chg="del">
        <pc:chgData name="ALEXANDRE" userId="734048d45b8f99b5" providerId="LiveId" clId="{94418981-1B39-476F-A410-27539EC5006F}" dt="2021-08-02T11:07:40.472" v="0" actId="47"/>
        <pc:sldMkLst>
          <pc:docMk/>
          <pc:sldMk cId="691827345" sldId="339"/>
        </pc:sldMkLst>
      </pc:sldChg>
      <pc:sldChg chg="del">
        <pc:chgData name="ALEXANDRE" userId="734048d45b8f99b5" providerId="LiveId" clId="{94418981-1B39-476F-A410-27539EC5006F}" dt="2021-08-02T11:07:40.472" v="0" actId="47"/>
        <pc:sldMkLst>
          <pc:docMk/>
          <pc:sldMk cId="2583480387" sldId="340"/>
        </pc:sldMkLst>
      </pc:sldChg>
      <pc:sldChg chg="addSp delSp modSp add mod">
        <pc:chgData name="ALEXANDRE" userId="734048d45b8f99b5" providerId="LiveId" clId="{94418981-1B39-476F-A410-27539EC5006F}" dt="2021-08-02T11:12:46.182" v="97" actId="122"/>
        <pc:sldMkLst>
          <pc:docMk/>
          <pc:sldMk cId="2342416852" sldId="342"/>
        </pc:sldMkLst>
        <pc:spChg chg="add mod">
          <ac:chgData name="ALEXANDRE" userId="734048d45b8f99b5" providerId="LiveId" clId="{94418981-1B39-476F-A410-27539EC5006F}" dt="2021-08-02T11:12:32.188" v="91" actId="14100"/>
          <ac:spMkLst>
            <pc:docMk/>
            <pc:sldMk cId="2342416852" sldId="342"/>
            <ac:spMk id="2" creationId="{44EC37B3-829A-4DCC-A0BD-82B42CCB08A1}"/>
          </ac:spMkLst>
        </pc:spChg>
        <pc:spChg chg="add mod">
          <ac:chgData name="ALEXANDRE" userId="734048d45b8f99b5" providerId="LiveId" clId="{94418981-1B39-476F-A410-27539EC5006F}" dt="2021-08-02T11:12:46.182" v="97" actId="122"/>
          <ac:spMkLst>
            <pc:docMk/>
            <pc:sldMk cId="2342416852" sldId="342"/>
            <ac:spMk id="5" creationId="{8EE148FD-362F-43D7-82FC-C866E96B7CFA}"/>
          </ac:spMkLst>
        </pc:spChg>
        <pc:spChg chg="add mod">
          <ac:chgData name="ALEXANDRE" userId="734048d45b8f99b5" providerId="LiveId" clId="{94418981-1B39-476F-A410-27539EC5006F}" dt="2021-08-02T11:12:34.678" v="93" actId="27636"/>
          <ac:spMkLst>
            <pc:docMk/>
            <pc:sldMk cId="2342416852" sldId="342"/>
            <ac:spMk id="6" creationId="{22FE8CB5-105E-40FB-B8B2-5D198D649D0B}"/>
          </ac:spMkLst>
        </pc:spChg>
        <pc:picChg chg="add mod">
          <ac:chgData name="ALEXANDRE" userId="734048d45b8f99b5" providerId="LiveId" clId="{94418981-1B39-476F-A410-27539EC5006F}" dt="2021-08-02T11:12:29.794" v="90" actId="1076"/>
          <ac:picMkLst>
            <pc:docMk/>
            <pc:sldMk cId="2342416852" sldId="342"/>
            <ac:picMk id="3" creationId="{CBE78277-0D66-425A-8232-4CE80E423900}"/>
          </ac:picMkLst>
        </pc:picChg>
        <pc:picChg chg="del">
          <ac:chgData name="ALEXANDRE" userId="734048d45b8f99b5" providerId="LiveId" clId="{94418981-1B39-476F-A410-27539EC5006F}" dt="2021-08-02T11:11:31.002" v="72" actId="478"/>
          <ac:picMkLst>
            <pc:docMk/>
            <pc:sldMk cId="2342416852" sldId="342"/>
            <ac:picMk id="1026" creationId="{4212AC5E-E089-409C-97B3-64E78814C715}"/>
          </ac:picMkLst>
        </pc:picChg>
      </pc:sldChg>
      <pc:sldChg chg="addSp delSp modSp new mod setBg">
        <pc:chgData name="ALEXANDRE" userId="734048d45b8f99b5" providerId="LiveId" clId="{94418981-1B39-476F-A410-27539EC5006F}" dt="2021-08-02T11:19:33.062" v="113" actId="14100"/>
        <pc:sldMkLst>
          <pc:docMk/>
          <pc:sldMk cId="3219816913" sldId="343"/>
        </pc:sldMkLst>
        <pc:spChg chg="add del">
          <ac:chgData name="ALEXANDRE" userId="734048d45b8f99b5" providerId="LiveId" clId="{94418981-1B39-476F-A410-27539EC5006F}" dt="2021-08-02T11:19:08.131" v="105" actId="26606"/>
          <ac:spMkLst>
            <pc:docMk/>
            <pc:sldMk cId="3219816913" sldId="343"/>
            <ac:spMk id="2" creationId="{E3EB2BB1-464E-4B1A-8136-A2F271D22DFF}"/>
          </ac:spMkLst>
        </pc:spChg>
        <pc:spChg chg="add del">
          <ac:chgData name="ALEXANDRE" userId="734048d45b8f99b5" providerId="LiveId" clId="{94418981-1B39-476F-A410-27539EC5006F}" dt="2021-08-02T11:19:08.131" v="105" actId="26606"/>
          <ac:spMkLst>
            <pc:docMk/>
            <pc:sldMk cId="3219816913" sldId="343"/>
            <ac:spMk id="3" creationId="{68A70007-EB79-4AC6-8A28-2D44B76EBA99}"/>
          </ac:spMkLst>
        </pc:spChg>
        <pc:spChg chg="add del">
          <ac:chgData name="ALEXANDRE" userId="734048d45b8f99b5" providerId="LiveId" clId="{94418981-1B39-476F-A410-27539EC5006F}" dt="2021-08-02T11:19:08.131" v="105" actId="26606"/>
          <ac:spMkLst>
            <pc:docMk/>
            <pc:sldMk cId="3219816913" sldId="343"/>
            <ac:spMk id="71" creationId="{42A4FC2C-047E-45A5-965D-8E1E3BF09BC6}"/>
          </ac:spMkLst>
        </pc:spChg>
        <pc:picChg chg="add mod">
          <ac:chgData name="ALEXANDRE" userId="734048d45b8f99b5" providerId="LiveId" clId="{94418981-1B39-476F-A410-27539EC5006F}" dt="2021-08-02T11:19:33.062" v="113" actId="14100"/>
          <ac:picMkLst>
            <pc:docMk/>
            <pc:sldMk cId="3219816913" sldId="343"/>
            <ac:picMk id="2050" creationId="{EBC723F9-988A-4DF7-BC7B-A7981CD61484}"/>
          </ac:picMkLst>
        </pc:picChg>
      </pc:sldChg>
      <pc:sldMasterChg chg="del delSldLayout">
        <pc:chgData name="ALEXANDRE" userId="734048d45b8f99b5" providerId="LiveId" clId="{94418981-1B39-476F-A410-27539EC5006F}" dt="2021-08-02T11:07:40.472" v="0" actId="47"/>
        <pc:sldMasterMkLst>
          <pc:docMk/>
          <pc:sldMasterMk cId="2853454540" sldId="2147483651"/>
        </pc:sldMasterMkLst>
        <pc:sldLayoutChg chg="del">
          <pc:chgData name="ALEXANDRE" userId="734048d45b8f99b5" providerId="LiveId" clId="{94418981-1B39-476F-A410-27539EC5006F}" dt="2021-08-02T11:07:40.472" v="0" actId="47"/>
          <pc:sldLayoutMkLst>
            <pc:docMk/>
            <pc:sldMasterMk cId="2853454540" sldId="2147483651"/>
            <pc:sldLayoutMk cId="3692988587" sldId="2147483652"/>
          </pc:sldLayoutMkLst>
        </pc:sldLayoutChg>
        <pc:sldLayoutChg chg="del">
          <pc:chgData name="ALEXANDRE" userId="734048d45b8f99b5" providerId="LiveId" clId="{94418981-1B39-476F-A410-27539EC5006F}" dt="2021-08-02T11:07:40.472" v="0" actId="47"/>
          <pc:sldLayoutMkLst>
            <pc:docMk/>
            <pc:sldMasterMk cId="2853454540" sldId="2147483651"/>
            <pc:sldLayoutMk cId="1096902090" sldId="2147483653"/>
          </pc:sldLayoutMkLst>
        </pc:sldLayoutChg>
        <pc:sldLayoutChg chg="del">
          <pc:chgData name="ALEXANDRE" userId="734048d45b8f99b5" providerId="LiveId" clId="{94418981-1B39-476F-A410-27539EC5006F}" dt="2021-08-02T11:07:40.472" v="0" actId="47"/>
          <pc:sldLayoutMkLst>
            <pc:docMk/>
            <pc:sldMasterMk cId="2853454540" sldId="2147483651"/>
            <pc:sldLayoutMk cId="2590037508" sldId="2147483654"/>
          </pc:sldLayoutMkLst>
        </pc:sldLayoutChg>
        <pc:sldLayoutChg chg="del">
          <pc:chgData name="ALEXANDRE" userId="734048d45b8f99b5" providerId="LiveId" clId="{94418981-1B39-476F-A410-27539EC5006F}" dt="2021-08-02T11:07:40.472" v="0" actId="47"/>
          <pc:sldLayoutMkLst>
            <pc:docMk/>
            <pc:sldMasterMk cId="2853454540" sldId="2147483651"/>
            <pc:sldLayoutMk cId="3925077862" sldId="2147483655"/>
          </pc:sldLayoutMkLst>
        </pc:sldLayoutChg>
        <pc:sldLayoutChg chg="del">
          <pc:chgData name="ALEXANDRE" userId="734048d45b8f99b5" providerId="LiveId" clId="{94418981-1B39-476F-A410-27539EC5006F}" dt="2021-08-02T11:07:40.472" v="0" actId="47"/>
          <pc:sldLayoutMkLst>
            <pc:docMk/>
            <pc:sldMasterMk cId="2853454540" sldId="2147483651"/>
            <pc:sldLayoutMk cId="1318443440" sldId="2147483656"/>
          </pc:sldLayoutMkLst>
        </pc:sldLayoutChg>
        <pc:sldLayoutChg chg="del">
          <pc:chgData name="ALEXANDRE" userId="734048d45b8f99b5" providerId="LiveId" clId="{94418981-1B39-476F-A410-27539EC5006F}" dt="2021-08-02T11:07:40.472" v="0" actId="47"/>
          <pc:sldLayoutMkLst>
            <pc:docMk/>
            <pc:sldMasterMk cId="2853454540" sldId="2147483651"/>
            <pc:sldLayoutMk cId="660491845" sldId="2147483657"/>
          </pc:sldLayoutMkLst>
        </pc:sldLayoutChg>
        <pc:sldLayoutChg chg="del">
          <pc:chgData name="ALEXANDRE" userId="734048d45b8f99b5" providerId="LiveId" clId="{94418981-1B39-476F-A410-27539EC5006F}" dt="2021-08-02T11:07:40.472" v="0" actId="47"/>
          <pc:sldLayoutMkLst>
            <pc:docMk/>
            <pc:sldMasterMk cId="2853454540" sldId="2147483651"/>
            <pc:sldLayoutMk cId="1065615937" sldId="2147483658"/>
          </pc:sldLayoutMkLst>
        </pc:sldLayoutChg>
        <pc:sldLayoutChg chg="del">
          <pc:chgData name="ALEXANDRE" userId="734048d45b8f99b5" providerId="LiveId" clId="{94418981-1B39-476F-A410-27539EC5006F}" dt="2021-08-02T11:07:40.472" v="0" actId="47"/>
          <pc:sldLayoutMkLst>
            <pc:docMk/>
            <pc:sldMasterMk cId="2853454540" sldId="2147483651"/>
            <pc:sldLayoutMk cId="3450835016" sldId="2147483659"/>
          </pc:sldLayoutMkLst>
        </pc:sldLayoutChg>
        <pc:sldLayoutChg chg="del">
          <pc:chgData name="ALEXANDRE" userId="734048d45b8f99b5" providerId="LiveId" clId="{94418981-1B39-476F-A410-27539EC5006F}" dt="2021-08-02T11:07:40.472" v="0" actId="47"/>
          <pc:sldLayoutMkLst>
            <pc:docMk/>
            <pc:sldMasterMk cId="2853454540" sldId="2147483651"/>
            <pc:sldLayoutMk cId="2821292358" sldId="2147483660"/>
          </pc:sldLayoutMkLst>
        </pc:sldLayoutChg>
        <pc:sldLayoutChg chg="del">
          <pc:chgData name="ALEXANDRE" userId="734048d45b8f99b5" providerId="LiveId" clId="{94418981-1B39-476F-A410-27539EC5006F}" dt="2021-08-02T11:07:40.472" v="0" actId="47"/>
          <pc:sldLayoutMkLst>
            <pc:docMk/>
            <pc:sldMasterMk cId="2853454540" sldId="2147483651"/>
            <pc:sldLayoutMk cId="1426695500" sldId="2147483661"/>
          </pc:sldLayoutMkLst>
        </pc:sldLayoutChg>
        <pc:sldLayoutChg chg="del">
          <pc:chgData name="ALEXANDRE" userId="734048d45b8f99b5" providerId="LiveId" clId="{94418981-1B39-476F-A410-27539EC5006F}" dt="2021-08-02T11:07:40.472" v="0" actId="47"/>
          <pc:sldLayoutMkLst>
            <pc:docMk/>
            <pc:sldMasterMk cId="2853454540" sldId="2147483651"/>
            <pc:sldLayoutMk cId="3985605213" sldId="2147483662"/>
          </pc:sldLayoutMkLst>
        </pc:sldLayoutChg>
      </pc:sldMasterChg>
      <pc:sldMasterChg chg="del delSldLayout">
        <pc:chgData name="ALEXANDRE" userId="734048d45b8f99b5" providerId="LiveId" clId="{94418981-1B39-476F-A410-27539EC5006F}" dt="2021-08-02T11:13:30.365" v="98" actId="47"/>
        <pc:sldMasterMkLst>
          <pc:docMk/>
          <pc:sldMasterMk cId="3895233156" sldId="2147483651"/>
        </pc:sldMasterMkLst>
        <pc:sldLayoutChg chg="del">
          <pc:chgData name="ALEXANDRE" userId="734048d45b8f99b5" providerId="LiveId" clId="{94418981-1B39-476F-A410-27539EC5006F}" dt="2021-08-02T11:13:30.365" v="98" actId="47"/>
          <pc:sldLayoutMkLst>
            <pc:docMk/>
            <pc:sldMasterMk cId="3895233156" sldId="2147483651"/>
            <pc:sldLayoutMk cId="2448738118" sldId="2147483652"/>
          </pc:sldLayoutMkLst>
        </pc:sldLayoutChg>
        <pc:sldLayoutChg chg="del">
          <pc:chgData name="ALEXANDRE" userId="734048d45b8f99b5" providerId="LiveId" clId="{94418981-1B39-476F-A410-27539EC5006F}" dt="2021-08-02T11:13:30.365" v="98" actId="47"/>
          <pc:sldLayoutMkLst>
            <pc:docMk/>
            <pc:sldMasterMk cId="3895233156" sldId="2147483651"/>
            <pc:sldLayoutMk cId="2830787890" sldId="2147483653"/>
          </pc:sldLayoutMkLst>
        </pc:sldLayoutChg>
        <pc:sldLayoutChg chg="del">
          <pc:chgData name="ALEXANDRE" userId="734048d45b8f99b5" providerId="LiveId" clId="{94418981-1B39-476F-A410-27539EC5006F}" dt="2021-08-02T11:13:30.365" v="98" actId="47"/>
          <pc:sldLayoutMkLst>
            <pc:docMk/>
            <pc:sldMasterMk cId="3895233156" sldId="2147483651"/>
            <pc:sldLayoutMk cId="1072169325" sldId="2147483654"/>
          </pc:sldLayoutMkLst>
        </pc:sldLayoutChg>
        <pc:sldLayoutChg chg="del">
          <pc:chgData name="ALEXANDRE" userId="734048d45b8f99b5" providerId="LiveId" clId="{94418981-1B39-476F-A410-27539EC5006F}" dt="2021-08-02T11:13:30.365" v="98" actId="47"/>
          <pc:sldLayoutMkLst>
            <pc:docMk/>
            <pc:sldMasterMk cId="3895233156" sldId="2147483651"/>
            <pc:sldLayoutMk cId="1942531542" sldId="2147483655"/>
          </pc:sldLayoutMkLst>
        </pc:sldLayoutChg>
        <pc:sldLayoutChg chg="del">
          <pc:chgData name="ALEXANDRE" userId="734048d45b8f99b5" providerId="LiveId" clId="{94418981-1B39-476F-A410-27539EC5006F}" dt="2021-08-02T11:13:30.365" v="98" actId="47"/>
          <pc:sldLayoutMkLst>
            <pc:docMk/>
            <pc:sldMasterMk cId="3895233156" sldId="2147483651"/>
            <pc:sldLayoutMk cId="1671945974" sldId="2147483656"/>
          </pc:sldLayoutMkLst>
        </pc:sldLayoutChg>
        <pc:sldLayoutChg chg="del">
          <pc:chgData name="ALEXANDRE" userId="734048d45b8f99b5" providerId="LiveId" clId="{94418981-1B39-476F-A410-27539EC5006F}" dt="2021-08-02T11:13:30.365" v="98" actId="47"/>
          <pc:sldLayoutMkLst>
            <pc:docMk/>
            <pc:sldMasterMk cId="3895233156" sldId="2147483651"/>
            <pc:sldLayoutMk cId="1356725630" sldId="2147483657"/>
          </pc:sldLayoutMkLst>
        </pc:sldLayoutChg>
        <pc:sldLayoutChg chg="del">
          <pc:chgData name="ALEXANDRE" userId="734048d45b8f99b5" providerId="LiveId" clId="{94418981-1B39-476F-A410-27539EC5006F}" dt="2021-08-02T11:13:30.365" v="98" actId="47"/>
          <pc:sldLayoutMkLst>
            <pc:docMk/>
            <pc:sldMasterMk cId="3895233156" sldId="2147483651"/>
            <pc:sldLayoutMk cId="384739439" sldId="2147483658"/>
          </pc:sldLayoutMkLst>
        </pc:sldLayoutChg>
        <pc:sldLayoutChg chg="del">
          <pc:chgData name="ALEXANDRE" userId="734048d45b8f99b5" providerId="LiveId" clId="{94418981-1B39-476F-A410-27539EC5006F}" dt="2021-08-02T11:13:30.365" v="98" actId="47"/>
          <pc:sldLayoutMkLst>
            <pc:docMk/>
            <pc:sldMasterMk cId="3895233156" sldId="2147483651"/>
            <pc:sldLayoutMk cId="2076939545" sldId="2147483659"/>
          </pc:sldLayoutMkLst>
        </pc:sldLayoutChg>
        <pc:sldLayoutChg chg="del">
          <pc:chgData name="ALEXANDRE" userId="734048d45b8f99b5" providerId="LiveId" clId="{94418981-1B39-476F-A410-27539EC5006F}" dt="2021-08-02T11:13:30.365" v="98" actId="47"/>
          <pc:sldLayoutMkLst>
            <pc:docMk/>
            <pc:sldMasterMk cId="3895233156" sldId="2147483651"/>
            <pc:sldLayoutMk cId="1535203507" sldId="2147483660"/>
          </pc:sldLayoutMkLst>
        </pc:sldLayoutChg>
        <pc:sldLayoutChg chg="del">
          <pc:chgData name="ALEXANDRE" userId="734048d45b8f99b5" providerId="LiveId" clId="{94418981-1B39-476F-A410-27539EC5006F}" dt="2021-08-02T11:13:30.365" v="98" actId="47"/>
          <pc:sldLayoutMkLst>
            <pc:docMk/>
            <pc:sldMasterMk cId="3895233156" sldId="2147483651"/>
            <pc:sldLayoutMk cId="3115282297" sldId="2147483661"/>
          </pc:sldLayoutMkLst>
        </pc:sldLayoutChg>
        <pc:sldLayoutChg chg="del">
          <pc:chgData name="ALEXANDRE" userId="734048d45b8f99b5" providerId="LiveId" clId="{94418981-1B39-476F-A410-27539EC5006F}" dt="2021-08-02T11:13:30.365" v="98" actId="47"/>
          <pc:sldLayoutMkLst>
            <pc:docMk/>
            <pc:sldMasterMk cId="3895233156" sldId="2147483651"/>
            <pc:sldLayoutMk cId="4275029170" sldId="2147483662"/>
          </pc:sldLayoutMkLst>
        </pc:sldLayoutChg>
      </pc:sldMasterChg>
    </pc:docChg>
  </pc:docChgLst>
  <pc:docChgLst>
    <pc:chgData name="ALEXANDRE" userId="734048d45b8f99b5" providerId="LiveId" clId="{BAFBA1B1-CE04-41FA-A58A-1409D72B1C3B}"/>
    <pc:docChg chg="undo custSel modSld">
      <pc:chgData name="ALEXANDRE" userId="734048d45b8f99b5" providerId="LiveId" clId="{BAFBA1B1-CE04-41FA-A58A-1409D72B1C3B}" dt="2021-08-30T16:27:18.602" v="664" actId="20577"/>
      <pc:docMkLst>
        <pc:docMk/>
      </pc:docMkLst>
      <pc:sldChg chg="modNotesTx">
        <pc:chgData name="ALEXANDRE" userId="734048d45b8f99b5" providerId="LiveId" clId="{BAFBA1B1-CE04-41FA-A58A-1409D72B1C3B}" dt="2021-08-30T16:19:23.657" v="213" actId="20577"/>
        <pc:sldMkLst>
          <pc:docMk/>
          <pc:sldMk cId="1888852150" sldId="361"/>
        </pc:sldMkLst>
      </pc:sldChg>
      <pc:sldChg chg="modNotesTx">
        <pc:chgData name="ALEXANDRE" userId="734048d45b8f99b5" providerId="LiveId" clId="{BAFBA1B1-CE04-41FA-A58A-1409D72B1C3B}" dt="2021-08-30T16:20:46.612" v="353" actId="20577"/>
        <pc:sldMkLst>
          <pc:docMk/>
          <pc:sldMk cId="4245898271" sldId="363"/>
        </pc:sldMkLst>
      </pc:sldChg>
      <pc:sldChg chg="modNotesTx">
        <pc:chgData name="ALEXANDRE" userId="734048d45b8f99b5" providerId="LiveId" clId="{BAFBA1B1-CE04-41FA-A58A-1409D72B1C3B}" dt="2021-08-30T16:27:18.602" v="664" actId="20577"/>
        <pc:sldMkLst>
          <pc:docMk/>
          <pc:sldMk cId="1433636519" sldId="365"/>
        </pc:sldMkLst>
      </pc:sldChg>
    </pc:docChg>
  </pc:docChgLst>
  <pc:docChgLst>
    <pc:chgData name="ALEXANDRE" userId="734048d45b8f99b5" providerId="LiveId" clId="{CCE4509C-994A-4A15-880E-01DC588B201A}"/>
    <pc:docChg chg="undo custSel addSld delSld modSld sldOrd">
      <pc:chgData name="ALEXANDRE" userId="734048d45b8f99b5" providerId="LiveId" clId="{CCE4509C-994A-4A15-880E-01DC588B201A}" dt="2021-10-19T13:30:40.711" v="2685" actId="115"/>
      <pc:docMkLst>
        <pc:docMk/>
      </pc:docMkLst>
      <pc:sldChg chg="modSp mod">
        <pc:chgData name="ALEXANDRE" userId="734048d45b8f99b5" providerId="LiveId" clId="{CCE4509C-994A-4A15-880E-01DC588B201A}" dt="2021-10-19T13:30:33.097" v="2681" actId="115"/>
        <pc:sldMkLst>
          <pc:docMk/>
          <pc:sldMk cId="1152343994" sldId="292"/>
        </pc:sldMkLst>
        <pc:spChg chg="mod">
          <ac:chgData name="ALEXANDRE" userId="734048d45b8f99b5" providerId="LiveId" clId="{CCE4509C-994A-4A15-880E-01DC588B201A}" dt="2021-10-19T13:30:33.097" v="2681" actId="115"/>
          <ac:spMkLst>
            <pc:docMk/>
            <pc:sldMk cId="1152343994" sldId="292"/>
            <ac:spMk id="4" creationId="{D3BFDA17-7C99-BB4B-AA35-34F998ACE2BE}"/>
          </ac:spMkLst>
        </pc:spChg>
      </pc:sldChg>
      <pc:sldChg chg="del">
        <pc:chgData name="ALEXANDRE" userId="734048d45b8f99b5" providerId="LiveId" clId="{CCE4509C-994A-4A15-880E-01DC588B201A}" dt="2021-10-19T11:14:59.056" v="779" actId="47"/>
        <pc:sldMkLst>
          <pc:docMk/>
          <pc:sldMk cId="655395516" sldId="341"/>
        </pc:sldMkLst>
      </pc:sldChg>
      <pc:sldChg chg="del">
        <pc:chgData name="ALEXANDRE" userId="734048d45b8f99b5" providerId="LiveId" clId="{CCE4509C-994A-4A15-880E-01DC588B201A}" dt="2021-10-19T10:27:00.516" v="25" actId="47"/>
        <pc:sldMkLst>
          <pc:docMk/>
          <pc:sldMk cId="2342416852" sldId="342"/>
        </pc:sldMkLst>
      </pc:sldChg>
      <pc:sldChg chg="del">
        <pc:chgData name="ALEXANDRE" userId="734048d45b8f99b5" providerId="LiveId" clId="{CCE4509C-994A-4A15-880E-01DC588B201A}" dt="2021-10-19T10:27:00.516" v="25" actId="47"/>
        <pc:sldMkLst>
          <pc:docMk/>
          <pc:sldMk cId="3219816913" sldId="343"/>
        </pc:sldMkLst>
      </pc:sldChg>
      <pc:sldChg chg="del">
        <pc:chgData name="ALEXANDRE" userId="734048d45b8f99b5" providerId="LiveId" clId="{CCE4509C-994A-4A15-880E-01DC588B201A}" dt="2021-10-19T10:27:00.516" v="25" actId="47"/>
        <pc:sldMkLst>
          <pc:docMk/>
          <pc:sldMk cId="1073777120" sldId="346"/>
        </pc:sldMkLst>
      </pc:sldChg>
      <pc:sldChg chg="del">
        <pc:chgData name="ALEXANDRE" userId="734048d45b8f99b5" providerId="LiveId" clId="{CCE4509C-994A-4A15-880E-01DC588B201A}" dt="2021-10-19T10:27:00.516" v="25" actId="47"/>
        <pc:sldMkLst>
          <pc:docMk/>
          <pc:sldMk cId="2976125353" sldId="347"/>
        </pc:sldMkLst>
      </pc:sldChg>
      <pc:sldChg chg="del">
        <pc:chgData name="ALEXANDRE" userId="734048d45b8f99b5" providerId="LiveId" clId="{CCE4509C-994A-4A15-880E-01DC588B201A}" dt="2021-10-19T10:27:00.516" v="25" actId="47"/>
        <pc:sldMkLst>
          <pc:docMk/>
          <pc:sldMk cId="2549055799" sldId="351"/>
        </pc:sldMkLst>
      </pc:sldChg>
      <pc:sldChg chg="del">
        <pc:chgData name="ALEXANDRE" userId="734048d45b8f99b5" providerId="LiveId" clId="{CCE4509C-994A-4A15-880E-01DC588B201A}" dt="2021-10-19T10:27:00.516" v="25" actId="47"/>
        <pc:sldMkLst>
          <pc:docMk/>
          <pc:sldMk cId="2780565060" sldId="352"/>
        </pc:sldMkLst>
      </pc:sldChg>
      <pc:sldChg chg="del">
        <pc:chgData name="ALEXANDRE" userId="734048d45b8f99b5" providerId="LiveId" clId="{CCE4509C-994A-4A15-880E-01DC588B201A}" dt="2021-10-19T10:27:00.516" v="25" actId="47"/>
        <pc:sldMkLst>
          <pc:docMk/>
          <pc:sldMk cId="655815345" sldId="353"/>
        </pc:sldMkLst>
      </pc:sldChg>
      <pc:sldChg chg="del">
        <pc:chgData name="ALEXANDRE" userId="734048d45b8f99b5" providerId="LiveId" clId="{CCE4509C-994A-4A15-880E-01DC588B201A}" dt="2021-10-19T10:27:00.516" v="25" actId="47"/>
        <pc:sldMkLst>
          <pc:docMk/>
          <pc:sldMk cId="74061865" sldId="354"/>
        </pc:sldMkLst>
      </pc:sldChg>
      <pc:sldChg chg="del">
        <pc:chgData name="ALEXANDRE" userId="734048d45b8f99b5" providerId="LiveId" clId="{CCE4509C-994A-4A15-880E-01DC588B201A}" dt="2021-10-19T10:27:00.516" v="25" actId="47"/>
        <pc:sldMkLst>
          <pc:docMk/>
          <pc:sldMk cId="2475626146" sldId="355"/>
        </pc:sldMkLst>
      </pc:sldChg>
      <pc:sldChg chg="del">
        <pc:chgData name="ALEXANDRE" userId="734048d45b8f99b5" providerId="LiveId" clId="{CCE4509C-994A-4A15-880E-01DC588B201A}" dt="2021-10-19T10:27:00.516" v="25" actId="47"/>
        <pc:sldMkLst>
          <pc:docMk/>
          <pc:sldMk cId="4111311449" sldId="358"/>
        </pc:sldMkLst>
      </pc:sldChg>
      <pc:sldChg chg="del">
        <pc:chgData name="ALEXANDRE" userId="734048d45b8f99b5" providerId="LiveId" clId="{CCE4509C-994A-4A15-880E-01DC588B201A}" dt="2021-10-19T10:27:00.516" v="25" actId="47"/>
        <pc:sldMkLst>
          <pc:docMk/>
          <pc:sldMk cId="1168035571" sldId="359"/>
        </pc:sldMkLst>
      </pc:sldChg>
      <pc:sldChg chg="del">
        <pc:chgData name="ALEXANDRE" userId="734048d45b8f99b5" providerId="LiveId" clId="{CCE4509C-994A-4A15-880E-01DC588B201A}" dt="2021-10-19T10:27:00.516" v="25" actId="47"/>
        <pc:sldMkLst>
          <pc:docMk/>
          <pc:sldMk cId="1929453639" sldId="360"/>
        </pc:sldMkLst>
      </pc:sldChg>
      <pc:sldChg chg="del">
        <pc:chgData name="ALEXANDRE" userId="734048d45b8f99b5" providerId="LiveId" clId="{CCE4509C-994A-4A15-880E-01DC588B201A}" dt="2021-10-19T10:27:00.516" v="25" actId="47"/>
        <pc:sldMkLst>
          <pc:docMk/>
          <pc:sldMk cId="1888852150" sldId="361"/>
        </pc:sldMkLst>
      </pc:sldChg>
      <pc:sldChg chg="del">
        <pc:chgData name="ALEXANDRE" userId="734048d45b8f99b5" providerId="LiveId" clId="{CCE4509C-994A-4A15-880E-01DC588B201A}" dt="2021-10-19T10:27:00.516" v="25" actId="47"/>
        <pc:sldMkLst>
          <pc:docMk/>
          <pc:sldMk cId="373910482" sldId="362"/>
        </pc:sldMkLst>
      </pc:sldChg>
      <pc:sldChg chg="del">
        <pc:chgData name="ALEXANDRE" userId="734048d45b8f99b5" providerId="LiveId" clId="{CCE4509C-994A-4A15-880E-01DC588B201A}" dt="2021-10-19T10:27:00.516" v="25" actId="47"/>
        <pc:sldMkLst>
          <pc:docMk/>
          <pc:sldMk cId="4245898271" sldId="363"/>
        </pc:sldMkLst>
      </pc:sldChg>
      <pc:sldChg chg="del">
        <pc:chgData name="ALEXANDRE" userId="734048d45b8f99b5" providerId="LiveId" clId="{CCE4509C-994A-4A15-880E-01DC588B201A}" dt="2021-10-19T10:27:00.516" v="25" actId="47"/>
        <pc:sldMkLst>
          <pc:docMk/>
          <pc:sldMk cId="1206664539" sldId="367"/>
        </pc:sldMkLst>
      </pc:sldChg>
      <pc:sldChg chg="del">
        <pc:chgData name="ALEXANDRE" userId="734048d45b8f99b5" providerId="LiveId" clId="{CCE4509C-994A-4A15-880E-01DC588B201A}" dt="2021-10-19T10:27:00.516" v="25" actId="47"/>
        <pc:sldMkLst>
          <pc:docMk/>
          <pc:sldMk cId="3719925033" sldId="368"/>
        </pc:sldMkLst>
      </pc:sldChg>
      <pc:sldChg chg="del">
        <pc:chgData name="ALEXANDRE" userId="734048d45b8f99b5" providerId="LiveId" clId="{CCE4509C-994A-4A15-880E-01DC588B201A}" dt="2021-10-19T10:27:00.516" v="25" actId="47"/>
        <pc:sldMkLst>
          <pc:docMk/>
          <pc:sldMk cId="3986909778" sldId="369"/>
        </pc:sldMkLst>
      </pc:sldChg>
      <pc:sldChg chg="del">
        <pc:chgData name="ALEXANDRE" userId="734048d45b8f99b5" providerId="LiveId" clId="{CCE4509C-994A-4A15-880E-01DC588B201A}" dt="2021-10-19T10:27:00.516" v="25" actId="47"/>
        <pc:sldMkLst>
          <pc:docMk/>
          <pc:sldMk cId="2289810263" sldId="370"/>
        </pc:sldMkLst>
      </pc:sldChg>
      <pc:sldChg chg="del">
        <pc:chgData name="ALEXANDRE" userId="734048d45b8f99b5" providerId="LiveId" clId="{CCE4509C-994A-4A15-880E-01DC588B201A}" dt="2021-10-19T10:27:00.516" v="25" actId="47"/>
        <pc:sldMkLst>
          <pc:docMk/>
          <pc:sldMk cId="4231753035" sldId="371"/>
        </pc:sldMkLst>
      </pc:sldChg>
      <pc:sldChg chg="del">
        <pc:chgData name="ALEXANDRE" userId="734048d45b8f99b5" providerId="LiveId" clId="{CCE4509C-994A-4A15-880E-01DC588B201A}" dt="2021-10-19T10:27:00.516" v="25" actId="47"/>
        <pc:sldMkLst>
          <pc:docMk/>
          <pc:sldMk cId="136022978" sldId="373"/>
        </pc:sldMkLst>
      </pc:sldChg>
      <pc:sldChg chg="del">
        <pc:chgData name="ALEXANDRE" userId="734048d45b8f99b5" providerId="LiveId" clId="{CCE4509C-994A-4A15-880E-01DC588B201A}" dt="2021-10-19T10:27:00.516" v="25" actId="47"/>
        <pc:sldMkLst>
          <pc:docMk/>
          <pc:sldMk cId="3022374365" sldId="374"/>
        </pc:sldMkLst>
      </pc:sldChg>
      <pc:sldChg chg="del">
        <pc:chgData name="ALEXANDRE" userId="734048d45b8f99b5" providerId="LiveId" clId="{CCE4509C-994A-4A15-880E-01DC588B201A}" dt="2021-10-19T10:27:00.516" v="25" actId="47"/>
        <pc:sldMkLst>
          <pc:docMk/>
          <pc:sldMk cId="307290724" sldId="375"/>
        </pc:sldMkLst>
      </pc:sldChg>
      <pc:sldChg chg="addSp delSp modSp mod">
        <pc:chgData name="ALEXANDRE" userId="734048d45b8f99b5" providerId="LiveId" clId="{CCE4509C-994A-4A15-880E-01DC588B201A}" dt="2021-10-19T10:29:15.936" v="262" actId="1076"/>
        <pc:sldMkLst>
          <pc:docMk/>
          <pc:sldMk cId="3817972233" sldId="376"/>
        </pc:sldMkLst>
        <pc:spChg chg="mod">
          <ac:chgData name="ALEXANDRE" userId="734048d45b8f99b5" providerId="LiveId" clId="{CCE4509C-994A-4A15-880E-01DC588B201A}" dt="2021-10-19T10:29:10.304" v="259" actId="20577"/>
          <ac:spMkLst>
            <pc:docMk/>
            <pc:sldMk cId="3817972233" sldId="376"/>
            <ac:spMk id="2" creationId="{A391AA49-0079-426D-B52F-C82355D64F68}"/>
          </ac:spMkLst>
        </pc:spChg>
        <pc:spChg chg="mod">
          <ac:chgData name="ALEXANDRE" userId="734048d45b8f99b5" providerId="LiveId" clId="{CCE4509C-994A-4A15-880E-01DC588B201A}" dt="2021-10-19T10:29:14.712" v="261" actId="1076"/>
          <ac:spMkLst>
            <pc:docMk/>
            <pc:sldMk cId="3817972233" sldId="376"/>
            <ac:spMk id="3" creationId="{81C4080B-972B-4940-9CBD-673D4C00895C}"/>
          </ac:spMkLst>
        </pc:spChg>
        <pc:picChg chg="add mod">
          <ac:chgData name="ALEXANDRE" userId="734048d45b8f99b5" providerId="LiveId" clId="{CCE4509C-994A-4A15-880E-01DC588B201A}" dt="2021-10-19T10:29:15.936" v="262" actId="1076"/>
          <ac:picMkLst>
            <pc:docMk/>
            <pc:sldMk cId="3817972233" sldId="376"/>
            <ac:picMk id="1026" creationId="{59B26020-8AE8-4712-8C00-18D38B10A097}"/>
          </ac:picMkLst>
        </pc:picChg>
        <pc:picChg chg="del">
          <ac:chgData name="ALEXANDRE" userId="734048d45b8f99b5" providerId="LiveId" clId="{CCE4509C-994A-4A15-880E-01DC588B201A}" dt="2021-10-19T10:27:12.180" v="38" actId="478"/>
          <ac:picMkLst>
            <pc:docMk/>
            <pc:sldMk cId="3817972233" sldId="376"/>
            <ac:picMk id="17410" creationId="{CD40B52F-F5C6-481D-94A2-E99A039D0C37}"/>
          </ac:picMkLst>
        </pc:picChg>
      </pc:sldChg>
      <pc:sldChg chg="addSp modSp new mod">
        <pc:chgData name="ALEXANDRE" userId="734048d45b8f99b5" providerId="LiveId" clId="{CCE4509C-994A-4A15-880E-01DC588B201A}" dt="2021-10-19T10:32:28.127" v="338" actId="14100"/>
        <pc:sldMkLst>
          <pc:docMk/>
          <pc:sldMk cId="1919038550" sldId="377"/>
        </pc:sldMkLst>
        <pc:spChg chg="mod ord">
          <ac:chgData name="ALEXANDRE" userId="734048d45b8f99b5" providerId="LiveId" clId="{CCE4509C-994A-4A15-880E-01DC588B201A}" dt="2021-10-19T10:32:04.358" v="333" actId="14100"/>
          <ac:spMkLst>
            <pc:docMk/>
            <pc:sldMk cId="1919038550" sldId="377"/>
            <ac:spMk id="2" creationId="{F1170AC4-F1B4-4B8F-99BD-C3BA338BF027}"/>
          </ac:spMkLst>
        </pc:spChg>
        <pc:spChg chg="mod ord">
          <ac:chgData name="ALEXANDRE" userId="734048d45b8f99b5" providerId="LiveId" clId="{CCE4509C-994A-4A15-880E-01DC588B201A}" dt="2021-10-19T10:32:22.951" v="337" actId="166"/>
          <ac:spMkLst>
            <pc:docMk/>
            <pc:sldMk cId="1919038550" sldId="377"/>
            <ac:spMk id="3" creationId="{A954D528-957F-4825-AA90-4A2CC24C3F86}"/>
          </ac:spMkLst>
        </pc:spChg>
        <pc:picChg chg="add mod">
          <ac:chgData name="ALEXANDRE" userId="734048d45b8f99b5" providerId="LiveId" clId="{CCE4509C-994A-4A15-880E-01DC588B201A}" dt="2021-10-19T10:32:28.127" v="338" actId="14100"/>
          <ac:picMkLst>
            <pc:docMk/>
            <pc:sldMk cId="1919038550" sldId="377"/>
            <ac:picMk id="2050" creationId="{F21BA54B-2448-4313-8E37-629D1FCAB9B0}"/>
          </ac:picMkLst>
        </pc:picChg>
      </pc:sldChg>
      <pc:sldChg chg="addSp delSp modSp add mod ord chgLayout">
        <pc:chgData name="ALEXANDRE" userId="734048d45b8f99b5" providerId="LiveId" clId="{CCE4509C-994A-4A15-880E-01DC588B201A}" dt="2021-10-19T11:25:56.921" v="936" actId="1076"/>
        <pc:sldMkLst>
          <pc:docMk/>
          <pc:sldMk cId="55464261" sldId="378"/>
        </pc:sldMkLst>
        <pc:spChg chg="mod ord">
          <ac:chgData name="ALEXANDRE" userId="734048d45b8f99b5" providerId="LiveId" clId="{CCE4509C-994A-4A15-880E-01DC588B201A}" dt="2021-10-19T11:25:56.921" v="936" actId="1076"/>
          <ac:spMkLst>
            <pc:docMk/>
            <pc:sldMk cId="55464261" sldId="378"/>
            <ac:spMk id="2" creationId="{F1170AC4-F1B4-4B8F-99BD-C3BA338BF027}"/>
          </ac:spMkLst>
        </pc:spChg>
        <pc:spChg chg="del mod">
          <ac:chgData name="ALEXANDRE" userId="734048d45b8f99b5" providerId="LiveId" clId="{CCE4509C-994A-4A15-880E-01DC588B201A}" dt="2021-10-19T10:49:17.432" v="378" actId="478"/>
          <ac:spMkLst>
            <pc:docMk/>
            <pc:sldMk cId="55464261" sldId="378"/>
            <ac:spMk id="3" creationId="{A954D528-957F-4825-AA90-4A2CC24C3F86}"/>
          </ac:spMkLst>
        </pc:spChg>
        <pc:spChg chg="add mod ord">
          <ac:chgData name="ALEXANDRE" userId="734048d45b8f99b5" providerId="LiveId" clId="{CCE4509C-994A-4A15-880E-01DC588B201A}" dt="2021-10-19T11:25:48.212" v="935" actId="14100"/>
          <ac:spMkLst>
            <pc:docMk/>
            <pc:sldMk cId="55464261" sldId="378"/>
            <ac:spMk id="4" creationId="{A70360EE-5C18-4E9A-AF2B-E24FF4261BB1}"/>
          </ac:spMkLst>
        </pc:spChg>
        <pc:spChg chg="add del mod">
          <ac:chgData name="ALEXANDRE" userId="734048d45b8f99b5" providerId="LiveId" clId="{CCE4509C-994A-4A15-880E-01DC588B201A}" dt="2021-10-19T11:25:01.428" v="912" actId="478"/>
          <ac:spMkLst>
            <pc:docMk/>
            <pc:sldMk cId="55464261" sldId="378"/>
            <ac:spMk id="5" creationId="{4F9D6013-E070-404B-8B76-F7FF55586030}"/>
          </ac:spMkLst>
        </pc:spChg>
        <pc:spChg chg="add del mod">
          <ac:chgData name="ALEXANDRE" userId="734048d45b8f99b5" providerId="LiveId" clId="{CCE4509C-994A-4A15-880E-01DC588B201A}" dt="2021-10-19T10:49:19.554" v="379" actId="478"/>
          <ac:spMkLst>
            <pc:docMk/>
            <pc:sldMk cId="55464261" sldId="378"/>
            <ac:spMk id="6" creationId="{927E5F62-9809-43E2-A690-EEDAD3F147B8}"/>
          </ac:spMkLst>
        </pc:spChg>
        <pc:picChg chg="add del mod">
          <ac:chgData name="ALEXANDRE" userId="734048d45b8f99b5" providerId="LiveId" clId="{CCE4509C-994A-4A15-880E-01DC588B201A}" dt="2021-10-19T10:49:11.930" v="375" actId="478"/>
          <ac:picMkLst>
            <pc:docMk/>
            <pc:sldMk cId="55464261" sldId="378"/>
            <ac:picMk id="5" creationId="{3C54207E-6E59-4AA0-85FA-E72510AE3BDF}"/>
          </ac:picMkLst>
        </pc:picChg>
        <pc:picChg chg="del">
          <ac:chgData name="ALEXANDRE" userId="734048d45b8f99b5" providerId="LiveId" clId="{CCE4509C-994A-4A15-880E-01DC588B201A}" dt="2021-10-19T10:43:51.013" v="340" actId="478"/>
          <ac:picMkLst>
            <pc:docMk/>
            <pc:sldMk cId="55464261" sldId="378"/>
            <ac:picMk id="2050" creationId="{F21BA54B-2448-4313-8E37-629D1FCAB9B0}"/>
          </ac:picMkLst>
        </pc:picChg>
        <pc:picChg chg="add mod">
          <ac:chgData name="ALEXANDRE" userId="734048d45b8f99b5" providerId="LiveId" clId="{CCE4509C-994A-4A15-880E-01DC588B201A}" dt="2021-10-19T10:49:30.984" v="383" actId="1076"/>
          <ac:picMkLst>
            <pc:docMk/>
            <pc:sldMk cId="55464261" sldId="378"/>
            <ac:picMk id="3074" creationId="{88454752-6889-4C00-BB7B-AA850E2C025C}"/>
          </ac:picMkLst>
        </pc:picChg>
      </pc:sldChg>
      <pc:sldChg chg="addSp delSp modSp new mod setBg">
        <pc:chgData name="ALEXANDRE" userId="734048d45b8f99b5" providerId="LiveId" clId="{CCE4509C-994A-4A15-880E-01DC588B201A}" dt="2021-10-19T11:14:48.200" v="778" actId="403"/>
        <pc:sldMkLst>
          <pc:docMk/>
          <pc:sldMk cId="1686094698" sldId="379"/>
        </pc:sldMkLst>
        <pc:spChg chg="mod ord">
          <ac:chgData name="ALEXANDRE" userId="734048d45b8f99b5" providerId="LiveId" clId="{CCE4509C-994A-4A15-880E-01DC588B201A}" dt="2021-10-19T11:14:48.200" v="778" actId="403"/>
          <ac:spMkLst>
            <pc:docMk/>
            <pc:sldMk cId="1686094698" sldId="379"/>
            <ac:spMk id="2" creationId="{9572DBCA-60B9-40B1-B258-C5555D9A7CB1}"/>
          </ac:spMkLst>
        </pc:spChg>
        <pc:spChg chg="del">
          <ac:chgData name="ALEXANDRE" userId="734048d45b8f99b5" providerId="LiveId" clId="{CCE4509C-994A-4A15-880E-01DC588B201A}" dt="2021-10-19T10:51:15.949" v="412" actId="478"/>
          <ac:spMkLst>
            <pc:docMk/>
            <pc:sldMk cId="1686094698" sldId="379"/>
            <ac:spMk id="3" creationId="{FB7708FD-01CD-458A-A442-02F46845AA77}"/>
          </ac:spMkLst>
        </pc:spChg>
        <pc:spChg chg="add">
          <ac:chgData name="ALEXANDRE" userId="734048d45b8f99b5" providerId="LiveId" clId="{CCE4509C-994A-4A15-880E-01DC588B201A}" dt="2021-10-19T11:13:37.138" v="761" actId="26606"/>
          <ac:spMkLst>
            <pc:docMk/>
            <pc:sldMk cId="1686094698" sldId="379"/>
            <ac:spMk id="9" creationId="{A8384FB5-9ADC-4DDC-881B-597D56F5B15D}"/>
          </ac:spMkLst>
        </pc:spChg>
        <pc:spChg chg="add">
          <ac:chgData name="ALEXANDRE" userId="734048d45b8f99b5" providerId="LiveId" clId="{CCE4509C-994A-4A15-880E-01DC588B201A}" dt="2021-10-19T11:13:37.138" v="761" actId="26606"/>
          <ac:spMkLst>
            <pc:docMk/>
            <pc:sldMk cId="1686094698" sldId="379"/>
            <ac:spMk id="11" creationId="{91E5A9A7-95C6-4F4F-B00E-C82E07FE62EF}"/>
          </ac:spMkLst>
        </pc:spChg>
        <pc:spChg chg="add">
          <ac:chgData name="ALEXANDRE" userId="734048d45b8f99b5" providerId="LiveId" clId="{CCE4509C-994A-4A15-880E-01DC588B201A}" dt="2021-10-19T11:13:37.138" v="761" actId="26606"/>
          <ac:spMkLst>
            <pc:docMk/>
            <pc:sldMk cId="1686094698" sldId="379"/>
            <ac:spMk id="13" creationId="{D07DD2DE-F619-49DD-B5E7-03A290FF4ED1}"/>
          </ac:spMkLst>
        </pc:spChg>
        <pc:spChg chg="add">
          <ac:chgData name="ALEXANDRE" userId="734048d45b8f99b5" providerId="LiveId" clId="{CCE4509C-994A-4A15-880E-01DC588B201A}" dt="2021-10-19T11:13:37.138" v="761" actId="26606"/>
          <ac:spMkLst>
            <pc:docMk/>
            <pc:sldMk cId="1686094698" sldId="379"/>
            <ac:spMk id="15" creationId="{85149191-5F60-4A28-AAFF-039F96B0F3EC}"/>
          </ac:spMkLst>
        </pc:spChg>
        <pc:spChg chg="add">
          <ac:chgData name="ALEXANDRE" userId="734048d45b8f99b5" providerId="LiveId" clId="{CCE4509C-994A-4A15-880E-01DC588B201A}" dt="2021-10-19T11:13:37.138" v="761" actId="26606"/>
          <ac:spMkLst>
            <pc:docMk/>
            <pc:sldMk cId="1686094698" sldId="379"/>
            <ac:spMk id="17" creationId="{F8260ED5-17F7-4158-B241-D51DD4CF1B7E}"/>
          </ac:spMkLst>
        </pc:spChg>
        <pc:picChg chg="add mod ord">
          <ac:chgData name="ALEXANDRE" userId="734048d45b8f99b5" providerId="LiveId" clId="{CCE4509C-994A-4A15-880E-01DC588B201A}" dt="2021-10-19T11:14:31.387" v="772" actId="1076"/>
          <ac:picMkLst>
            <pc:docMk/>
            <pc:sldMk cId="1686094698" sldId="379"/>
            <ac:picMk id="4" creationId="{EE842C99-404E-4633-87EE-4CAF755FC538}"/>
          </ac:picMkLst>
        </pc:picChg>
      </pc:sldChg>
      <pc:sldChg chg="addSp delSp modSp new mod addCm delCm">
        <pc:chgData name="ALEXANDRE" userId="734048d45b8f99b5" providerId="LiveId" clId="{CCE4509C-994A-4A15-880E-01DC588B201A}" dt="2021-10-19T11:00:57.196" v="558" actId="1038"/>
        <pc:sldMkLst>
          <pc:docMk/>
          <pc:sldMk cId="824117494" sldId="380"/>
        </pc:sldMkLst>
        <pc:spChg chg="mod">
          <ac:chgData name="ALEXANDRE" userId="734048d45b8f99b5" providerId="LiveId" clId="{CCE4509C-994A-4A15-880E-01DC588B201A}" dt="2021-10-19T11:00:46.888" v="551" actId="27636"/>
          <ac:spMkLst>
            <pc:docMk/>
            <pc:sldMk cId="824117494" sldId="380"/>
            <ac:spMk id="2" creationId="{50472113-971D-4FD9-9667-BF7336531169}"/>
          </ac:spMkLst>
        </pc:spChg>
        <pc:spChg chg="mod">
          <ac:chgData name="ALEXANDRE" userId="734048d45b8f99b5" providerId="LiveId" clId="{CCE4509C-994A-4A15-880E-01DC588B201A}" dt="2021-10-19T11:00:41.839" v="549" actId="27636"/>
          <ac:spMkLst>
            <pc:docMk/>
            <pc:sldMk cId="824117494" sldId="380"/>
            <ac:spMk id="3" creationId="{1EF9F9FE-453A-4B8A-ADAE-1D73D0BA4213}"/>
          </ac:spMkLst>
        </pc:spChg>
        <pc:picChg chg="add del mod">
          <ac:chgData name="ALEXANDRE" userId="734048d45b8f99b5" providerId="LiveId" clId="{CCE4509C-994A-4A15-880E-01DC588B201A}" dt="2021-10-19T10:58:30.291" v="510" actId="478"/>
          <ac:picMkLst>
            <pc:docMk/>
            <pc:sldMk cId="824117494" sldId="380"/>
            <ac:picMk id="4098" creationId="{F1A5C1F7-9784-427D-8401-566F1CD2ACFA}"/>
          </ac:picMkLst>
        </pc:picChg>
        <pc:picChg chg="add mod">
          <ac:chgData name="ALEXANDRE" userId="734048d45b8f99b5" providerId="LiveId" clId="{CCE4509C-994A-4A15-880E-01DC588B201A}" dt="2021-10-19T11:00:57.196" v="558" actId="1038"/>
          <ac:picMkLst>
            <pc:docMk/>
            <pc:sldMk cId="824117494" sldId="380"/>
            <ac:picMk id="4100" creationId="{2FC0E05C-3986-4A78-84CC-F14D3EE3B6C7}"/>
          </ac:picMkLst>
        </pc:picChg>
        <pc:picChg chg="add mod">
          <ac:chgData name="ALEXANDRE" userId="734048d45b8f99b5" providerId="LiveId" clId="{CCE4509C-994A-4A15-880E-01DC588B201A}" dt="2021-10-19T11:00:57.196" v="558" actId="1038"/>
          <ac:picMkLst>
            <pc:docMk/>
            <pc:sldMk cId="824117494" sldId="380"/>
            <ac:picMk id="4102" creationId="{693B0276-8E01-49B8-87DF-D8ECE0A04757}"/>
          </ac:picMkLst>
        </pc:picChg>
      </pc:sldChg>
      <pc:sldChg chg="addSp delSp modSp add mod">
        <pc:chgData name="ALEXANDRE" userId="734048d45b8f99b5" providerId="LiveId" clId="{CCE4509C-994A-4A15-880E-01DC588B201A}" dt="2021-10-19T11:12:29.984" v="756" actId="113"/>
        <pc:sldMkLst>
          <pc:docMk/>
          <pc:sldMk cId="1378991291" sldId="381"/>
        </pc:sldMkLst>
        <pc:spChg chg="mod">
          <ac:chgData name="ALEXANDRE" userId="734048d45b8f99b5" providerId="LiveId" clId="{CCE4509C-994A-4A15-880E-01DC588B201A}" dt="2021-10-19T11:06:43.388" v="648" actId="14100"/>
          <ac:spMkLst>
            <pc:docMk/>
            <pc:sldMk cId="1378991291" sldId="381"/>
            <ac:spMk id="2" creationId="{50472113-971D-4FD9-9667-BF7336531169}"/>
          </ac:spMkLst>
        </pc:spChg>
        <pc:spChg chg="mod">
          <ac:chgData name="ALEXANDRE" userId="734048d45b8f99b5" providerId="LiveId" clId="{CCE4509C-994A-4A15-880E-01DC588B201A}" dt="2021-10-19T11:12:29.984" v="756" actId="113"/>
          <ac:spMkLst>
            <pc:docMk/>
            <pc:sldMk cId="1378991291" sldId="381"/>
            <ac:spMk id="3" creationId="{1EF9F9FE-453A-4B8A-ADAE-1D73D0BA4213}"/>
          </ac:spMkLst>
        </pc:spChg>
        <pc:spChg chg="add del mod">
          <ac:chgData name="ALEXANDRE" userId="734048d45b8f99b5" providerId="LiveId" clId="{CCE4509C-994A-4A15-880E-01DC588B201A}" dt="2021-10-19T11:06:48.714" v="650" actId="478"/>
          <ac:spMkLst>
            <pc:docMk/>
            <pc:sldMk cId="1378991291" sldId="381"/>
            <ac:spMk id="4" creationId="{2BE7BCA4-78D9-428A-95DB-C1DE9FCDE9EB}"/>
          </ac:spMkLst>
        </pc:spChg>
        <pc:spChg chg="add del mod">
          <ac:chgData name="ALEXANDRE" userId="734048d45b8f99b5" providerId="LiveId" clId="{CCE4509C-994A-4A15-880E-01DC588B201A}" dt="2021-10-19T11:06:48.714" v="650" actId="478"/>
          <ac:spMkLst>
            <pc:docMk/>
            <pc:sldMk cId="1378991291" sldId="381"/>
            <ac:spMk id="9" creationId="{A39C1586-C4D3-4EDD-B7C7-3ADB02D4F5CA}"/>
          </ac:spMkLst>
        </pc:spChg>
        <pc:spChg chg="add del mod">
          <ac:chgData name="ALEXANDRE" userId="734048d45b8f99b5" providerId="LiveId" clId="{CCE4509C-994A-4A15-880E-01DC588B201A}" dt="2021-10-19T11:06:48.714" v="650" actId="478"/>
          <ac:spMkLst>
            <pc:docMk/>
            <pc:sldMk cId="1378991291" sldId="381"/>
            <ac:spMk id="10" creationId="{ACCE761D-CF84-469B-8756-B3B3EFA8D752}"/>
          </ac:spMkLst>
        </pc:spChg>
        <pc:spChg chg="add del mod">
          <ac:chgData name="ALEXANDRE" userId="734048d45b8f99b5" providerId="LiveId" clId="{CCE4509C-994A-4A15-880E-01DC588B201A}" dt="2021-10-19T11:06:48.714" v="650" actId="478"/>
          <ac:spMkLst>
            <pc:docMk/>
            <pc:sldMk cId="1378991291" sldId="381"/>
            <ac:spMk id="11" creationId="{20EA8450-20F7-46E1-9C05-E7BFC0C79146}"/>
          </ac:spMkLst>
        </pc:spChg>
        <pc:picChg chg="del">
          <ac:chgData name="ALEXANDRE" userId="734048d45b8f99b5" providerId="LiveId" clId="{CCE4509C-994A-4A15-880E-01DC588B201A}" dt="2021-10-19T11:02:33.917" v="590" actId="478"/>
          <ac:picMkLst>
            <pc:docMk/>
            <pc:sldMk cId="1378991291" sldId="381"/>
            <ac:picMk id="4100" creationId="{2FC0E05C-3986-4A78-84CC-F14D3EE3B6C7}"/>
          </ac:picMkLst>
        </pc:picChg>
        <pc:picChg chg="del">
          <ac:chgData name="ALEXANDRE" userId="734048d45b8f99b5" providerId="LiveId" clId="{CCE4509C-994A-4A15-880E-01DC588B201A}" dt="2021-10-19T11:02:33.917" v="590" actId="478"/>
          <ac:picMkLst>
            <pc:docMk/>
            <pc:sldMk cId="1378991291" sldId="381"/>
            <ac:picMk id="4102" creationId="{693B0276-8E01-49B8-87DF-D8ECE0A04757}"/>
          </ac:picMkLst>
        </pc:picChg>
        <pc:picChg chg="add del mod">
          <ac:chgData name="ALEXANDRE" userId="734048d45b8f99b5" providerId="LiveId" clId="{CCE4509C-994A-4A15-880E-01DC588B201A}" dt="2021-10-19T11:05:07.223" v="599" actId="478"/>
          <ac:picMkLst>
            <pc:docMk/>
            <pc:sldMk cId="1378991291" sldId="381"/>
            <ac:picMk id="5122" creationId="{64591038-D7FF-4CBE-84BA-FB703BC55D24}"/>
          </ac:picMkLst>
        </pc:picChg>
        <pc:picChg chg="add del mod">
          <ac:chgData name="ALEXANDRE" userId="734048d45b8f99b5" providerId="LiveId" clId="{CCE4509C-994A-4A15-880E-01DC588B201A}" dt="2021-10-19T11:06:45.986" v="649" actId="478"/>
          <ac:picMkLst>
            <pc:docMk/>
            <pc:sldMk cId="1378991291" sldId="381"/>
            <ac:picMk id="5124" creationId="{50911FC2-1FFD-4684-A3AE-DFAB78DFC253}"/>
          </ac:picMkLst>
        </pc:picChg>
        <pc:picChg chg="add mod">
          <ac:chgData name="ALEXANDRE" userId="734048d45b8f99b5" providerId="LiveId" clId="{CCE4509C-994A-4A15-880E-01DC588B201A}" dt="2021-10-19T11:08:32.050" v="679" actId="1076"/>
          <ac:picMkLst>
            <pc:docMk/>
            <pc:sldMk cId="1378991291" sldId="381"/>
            <ac:picMk id="5126" creationId="{15DA2DBD-AC0F-4F16-8D88-18DEDFDB5F23}"/>
          </ac:picMkLst>
        </pc:picChg>
      </pc:sldChg>
      <pc:sldChg chg="addSp delSp modSp add mod">
        <pc:chgData name="ALEXANDRE" userId="734048d45b8f99b5" providerId="LiveId" clId="{CCE4509C-994A-4A15-880E-01DC588B201A}" dt="2021-10-19T11:12:46.809" v="759" actId="113"/>
        <pc:sldMkLst>
          <pc:docMk/>
          <pc:sldMk cId="170238477" sldId="382"/>
        </pc:sldMkLst>
        <pc:spChg chg="mod">
          <ac:chgData name="ALEXANDRE" userId="734048d45b8f99b5" providerId="LiveId" clId="{CCE4509C-994A-4A15-880E-01DC588B201A}" dt="2021-10-19T11:12:46.809" v="759" actId="113"/>
          <ac:spMkLst>
            <pc:docMk/>
            <pc:sldMk cId="170238477" sldId="382"/>
            <ac:spMk id="3" creationId="{1EF9F9FE-453A-4B8A-ADAE-1D73D0BA4213}"/>
          </ac:spMkLst>
        </pc:spChg>
        <pc:spChg chg="del">
          <ac:chgData name="ALEXANDRE" userId="734048d45b8f99b5" providerId="LiveId" clId="{CCE4509C-994A-4A15-880E-01DC588B201A}" dt="2021-10-19T11:10:32.734" v="717" actId="21"/>
          <ac:spMkLst>
            <pc:docMk/>
            <pc:sldMk cId="170238477" sldId="382"/>
            <ac:spMk id="4" creationId="{2BE7BCA4-78D9-428A-95DB-C1DE9FCDE9EB}"/>
          </ac:spMkLst>
        </pc:spChg>
        <pc:spChg chg="del">
          <ac:chgData name="ALEXANDRE" userId="734048d45b8f99b5" providerId="LiveId" clId="{CCE4509C-994A-4A15-880E-01DC588B201A}" dt="2021-10-19T11:10:32.734" v="717" actId="21"/>
          <ac:spMkLst>
            <pc:docMk/>
            <pc:sldMk cId="170238477" sldId="382"/>
            <ac:spMk id="9" creationId="{A39C1586-C4D3-4EDD-B7C7-3ADB02D4F5CA}"/>
          </ac:spMkLst>
        </pc:spChg>
        <pc:spChg chg="del">
          <ac:chgData name="ALEXANDRE" userId="734048d45b8f99b5" providerId="LiveId" clId="{CCE4509C-994A-4A15-880E-01DC588B201A}" dt="2021-10-19T11:10:32.734" v="717" actId="21"/>
          <ac:spMkLst>
            <pc:docMk/>
            <pc:sldMk cId="170238477" sldId="382"/>
            <ac:spMk id="10" creationId="{ACCE761D-CF84-469B-8756-B3B3EFA8D752}"/>
          </ac:spMkLst>
        </pc:spChg>
        <pc:spChg chg="del">
          <ac:chgData name="ALEXANDRE" userId="734048d45b8f99b5" providerId="LiveId" clId="{CCE4509C-994A-4A15-880E-01DC588B201A}" dt="2021-10-19T11:10:32.734" v="717" actId="21"/>
          <ac:spMkLst>
            <pc:docMk/>
            <pc:sldMk cId="170238477" sldId="382"/>
            <ac:spMk id="11" creationId="{20EA8450-20F7-46E1-9C05-E7BFC0C79146}"/>
          </ac:spMkLst>
        </pc:spChg>
        <pc:picChg chg="add mod">
          <ac:chgData name="ALEXANDRE" userId="734048d45b8f99b5" providerId="LiveId" clId="{CCE4509C-994A-4A15-880E-01DC588B201A}" dt="2021-10-19T11:10:40.613" v="721" actId="1076"/>
          <ac:picMkLst>
            <pc:docMk/>
            <pc:sldMk cId="170238477" sldId="382"/>
            <ac:picMk id="5" creationId="{A8D7BA36-68B8-43DF-BF39-D2B38D7DD856}"/>
          </ac:picMkLst>
        </pc:picChg>
        <pc:picChg chg="add del">
          <ac:chgData name="ALEXANDRE" userId="734048d45b8f99b5" providerId="LiveId" clId="{CCE4509C-994A-4A15-880E-01DC588B201A}" dt="2021-10-19T11:10:32.734" v="717" actId="21"/>
          <ac:picMkLst>
            <pc:docMk/>
            <pc:sldMk cId="170238477" sldId="382"/>
            <ac:picMk id="5124" creationId="{50911FC2-1FFD-4684-A3AE-DFAB78DFC253}"/>
          </ac:picMkLst>
        </pc:picChg>
      </pc:sldChg>
      <pc:sldChg chg="del">
        <pc:chgData name="ALEXANDRE" userId="734048d45b8f99b5" providerId="LiveId" clId="{CCE4509C-994A-4A15-880E-01DC588B201A}" dt="2021-10-19T10:27:00.516" v="25" actId="47"/>
        <pc:sldMkLst>
          <pc:docMk/>
          <pc:sldMk cId="3311526240" sldId="382"/>
        </pc:sldMkLst>
      </pc:sldChg>
      <pc:sldChg chg="del">
        <pc:chgData name="ALEXANDRE" userId="734048d45b8f99b5" providerId="LiveId" clId="{CCE4509C-994A-4A15-880E-01DC588B201A}" dt="2021-10-19T10:27:00.516" v="25" actId="47"/>
        <pc:sldMkLst>
          <pc:docMk/>
          <pc:sldMk cId="642694466" sldId="383"/>
        </pc:sldMkLst>
      </pc:sldChg>
      <pc:sldChg chg="addSp delSp modSp add mod">
        <pc:chgData name="ALEXANDRE" userId="734048d45b8f99b5" providerId="LiveId" clId="{CCE4509C-994A-4A15-880E-01DC588B201A}" dt="2021-10-19T11:12:55.625" v="760" actId="113"/>
        <pc:sldMkLst>
          <pc:docMk/>
          <pc:sldMk cId="1293845000" sldId="383"/>
        </pc:sldMkLst>
        <pc:spChg chg="mod">
          <ac:chgData name="ALEXANDRE" userId="734048d45b8f99b5" providerId="LiveId" clId="{CCE4509C-994A-4A15-880E-01DC588B201A}" dt="2021-10-19T11:10:57.327" v="736" actId="27636"/>
          <ac:spMkLst>
            <pc:docMk/>
            <pc:sldMk cId="1293845000" sldId="383"/>
            <ac:spMk id="2" creationId="{50472113-971D-4FD9-9667-BF7336531169}"/>
          </ac:spMkLst>
        </pc:spChg>
        <pc:spChg chg="mod">
          <ac:chgData name="ALEXANDRE" userId="734048d45b8f99b5" providerId="LiveId" clId="{CCE4509C-994A-4A15-880E-01DC588B201A}" dt="2021-10-19T11:12:55.625" v="760" actId="113"/>
          <ac:spMkLst>
            <pc:docMk/>
            <pc:sldMk cId="1293845000" sldId="383"/>
            <ac:spMk id="3" creationId="{1EF9F9FE-453A-4B8A-ADAE-1D73D0BA4213}"/>
          </ac:spMkLst>
        </pc:spChg>
        <pc:picChg chg="del">
          <ac:chgData name="ALEXANDRE" userId="734048d45b8f99b5" providerId="LiveId" clId="{CCE4509C-994A-4A15-880E-01DC588B201A}" dt="2021-10-19T11:11:22.187" v="749" actId="478"/>
          <ac:picMkLst>
            <pc:docMk/>
            <pc:sldMk cId="1293845000" sldId="383"/>
            <ac:picMk id="5" creationId="{A8D7BA36-68B8-43DF-BF39-D2B38D7DD856}"/>
          </ac:picMkLst>
        </pc:picChg>
        <pc:picChg chg="add mod">
          <ac:chgData name="ALEXANDRE" userId="734048d45b8f99b5" providerId="LiveId" clId="{CCE4509C-994A-4A15-880E-01DC588B201A}" dt="2021-10-19T11:12:13.855" v="753" actId="1076"/>
          <ac:picMkLst>
            <pc:docMk/>
            <pc:sldMk cId="1293845000" sldId="383"/>
            <ac:picMk id="6146" creationId="{2B415171-17A3-4D5D-B7A2-61BA0E5364D3}"/>
          </ac:picMkLst>
        </pc:picChg>
      </pc:sldChg>
      <pc:sldChg chg="addSp delSp add del setBg delDesignElem">
        <pc:chgData name="ALEXANDRE" userId="734048d45b8f99b5" providerId="LiveId" clId="{CCE4509C-994A-4A15-880E-01DC588B201A}" dt="2021-10-19T11:15:06.911" v="782"/>
        <pc:sldMkLst>
          <pc:docMk/>
          <pc:sldMk cId="1089221112" sldId="384"/>
        </pc:sldMkLst>
        <pc:spChg chg="add del">
          <ac:chgData name="ALEXANDRE" userId="734048d45b8f99b5" providerId="LiveId" clId="{CCE4509C-994A-4A15-880E-01DC588B201A}" dt="2021-10-19T11:15:06.911" v="782"/>
          <ac:spMkLst>
            <pc:docMk/>
            <pc:sldMk cId="1089221112" sldId="384"/>
            <ac:spMk id="23" creationId="{02E941BD-027E-419D-A57B-79D61423B642}"/>
          </ac:spMkLst>
        </pc:spChg>
        <pc:picChg chg="add del">
          <ac:chgData name="ALEXANDRE" userId="734048d45b8f99b5" providerId="LiveId" clId="{CCE4509C-994A-4A15-880E-01DC588B201A}" dt="2021-10-19T11:15:06.911" v="782"/>
          <ac:picMkLst>
            <pc:docMk/>
            <pc:sldMk cId="1089221112" sldId="384"/>
            <ac:picMk id="22" creationId="{DEF28D5B-2926-4FE4-BF22-EA37C737E8FE}"/>
          </ac:picMkLst>
        </pc:picChg>
      </pc:sldChg>
      <pc:sldChg chg="del">
        <pc:chgData name="ALEXANDRE" userId="734048d45b8f99b5" providerId="LiveId" clId="{CCE4509C-994A-4A15-880E-01DC588B201A}" dt="2021-10-19T10:27:00.516" v="25" actId="47"/>
        <pc:sldMkLst>
          <pc:docMk/>
          <pc:sldMk cId="2012484186" sldId="384"/>
        </pc:sldMkLst>
      </pc:sldChg>
      <pc:sldChg chg="modSp mod">
        <pc:chgData name="ALEXANDRE" userId="734048d45b8f99b5" providerId="LiveId" clId="{CCE4509C-994A-4A15-880E-01DC588B201A}" dt="2021-10-19T13:30:40.711" v="2685" actId="115"/>
        <pc:sldMkLst>
          <pc:docMk/>
          <pc:sldMk cId="2248505075" sldId="384"/>
        </pc:sldMkLst>
        <pc:spChg chg="mod">
          <ac:chgData name="ALEXANDRE" userId="734048d45b8f99b5" providerId="LiveId" clId="{CCE4509C-994A-4A15-880E-01DC588B201A}" dt="2021-10-19T13:30:40.711" v="2685" actId="115"/>
          <ac:spMkLst>
            <pc:docMk/>
            <pc:sldMk cId="2248505075" sldId="384"/>
            <ac:spMk id="4" creationId="{D3BFDA17-7C99-BB4B-AA35-34F998ACE2BE}"/>
          </ac:spMkLst>
        </pc:spChg>
      </pc:sldChg>
      <pc:sldChg chg="addSp del delDesignElem">
        <pc:chgData name="ALEXANDRE" userId="734048d45b8f99b5" providerId="LiveId" clId="{CCE4509C-994A-4A15-880E-01DC588B201A}" dt="2021-10-19T11:15:11.911" v="784"/>
        <pc:sldMkLst>
          <pc:docMk/>
          <pc:sldMk cId="4202758160" sldId="384"/>
        </pc:sldMkLst>
        <pc:spChg chg="add">
          <ac:chgData name="ALEXANDRE" userId="734048d45b8f99b5" providerId="LiveId" clId="{CCE4509C-994A-4A15-880E-01DC588B201A}" dt="2021-10-19T11:15:11.911" v="784"/>
          <ac:spMkLst>
            <pc:docMk/>
            <pc:sldMk cId="4202758160" sldId="384"/>
            <ac:spMk id="23" creationId="{02E941BD-027E-419D-A57B-79D61423B642}"/>
          </ac:spMkLst>
        </pc:spChg>
        <pc:picChg chg="add">
          <ac:chgData name="ALEXANDRE" userId="734048d45b8f99b5" providerId="LiveId" clId="{CCE4509C-994A-4A15-880E-01DC588B201A}" dt="2021-10-19T11:15:11.911" v="784"/>
          <ac:picMkLst>
            <pc:docMk/>
            <pc:sldMk cId="4202758160" sldId="384"/>
            <ac:picMk id="22" creationId="{DEF28D5B-2926-4FE4-BF22-EA37C737E8FE}"/>
          </ac:picMkLst>
        </pc:picChg>
      </pc:sldChg>
      <pc:sldChg chg="addSp delSp modSp new mod setBg">
        <pc:chgData name="ALEXANDRE" userId="734048d45b8f99b5" providerId="LiveId" clId="{CCE4509C-994A-4A15-880E-01DC588B201A}" dt="2021-10-19T11:16:35.748" v="818" actId="1076"/>
        <pc:sldMkLst>
          <pc:docMk/>
          <pc:sldMk cId="2579482351" sldId="385"/>
        </pc:sldMkLst>
        <pc:spChg chg="mod">
          <ac:chgData name="ALEXANDRE" userId="734048d45b8f99b5" providerId="LiveId" clId="{CCE4509C-994A-4A15-880E-01DC588B201A}" dt="2021-10-19T11:16:30.371" v="816" actId="1076"/>
          <ac:spMkLst>
            <pc:docMk/>
            <pc:sldMk cId="2579482351" sldId="385"/>
            <ac:spMk id="2" creationId="{D40422F5-F928-4FE3-A849-BDFE55A55335}"/>
          </ac:spMkLst>
        </pc:spChg>
        <pc:spChg chg="del">
          <ac:chgData name="ALEXANDRE" userId="734048d45b8f99b5" providerId="LiveId" clId="{CCE4509C-994A-4A15-880E-01DC588B201A}" dt="2021-10-19T11:15:59.871" v="804" actId="478"/>
          <ac:spMkLst>
            <pc:docMk/>
            <pc:sldMk cId="2579482351" sldId="385"/>
            <ac:spMk id="3" creationId="{AF451992-CBB4-42BA-9FAC-48B97B6554CF}"/>
          </ac:spMkLst>
        </pc:spChg>
        <pc:spChg chg="add">
          <ac:chgData name="ALEXANDRE" userId="734048d45b8f99b5" providerId="LiveId" clId="{CCE4509C-994A-4A15-880E-01DC588B201A}" dt="2021-10-19T11:16:10.731" v="806" actId="26606"/>
          <ac:spMkLst>
            <pc:docMk/>
            <pc:sldMk cId="2579482351" sldId="385"/>
            <ac:spMk id="9" creationId="{A8384FB5-9ADC-4DDC-881B-597D56F5B15D}"/>
          </ac:spMkLst>
        </pc:spChg>
        <pc:spChg chg="add">
          <ac:chgData name="ALEXANDRE" userId="734048d45b8f99b5" providerId="LiveId" clId="{CCE4509C-994A-4A15-880E-01DC588B201A}" dt="2021-10-19T11:16:10.731" v="806" actId="26606"/>
          <ac:spMkLst>
            <pc:docMk/>
            <pc:sldMk cId="2579482351" sldId="385"/>
            <ac:spMk id="11" creationId="{91E5A9A7-95C6-4F4F-B00E-C82E07FE62EF}"/>
          </ac:spMkLst>
        </pc:spChg>
        <pc:spChg chg="add">
          <ac:chgData name="ALEXANDRE" userId="734048d45b8f99b5" providerId="LiveId" clId="{CCE4509C-994A-4A15-880E-01DC588B201A}" dt="2021-10-19T11:16:10.731" v="806" actId="26606"/>
          <ac:spMkLst>
            <pc:docMk/>
            <pc:sldMk cId="2579482351" sldId="385"/>
            <ac:spMk id="13" creationId="{D07DD2DE-F619-49DD-B5E7-03A290FF4ED1}"/>
          </ac:spMkLst>
        </pc:spChg>
        <pc:spChg chg="add">
          <ac:chgData name="ALEXANDRE" userId="734048d45b8f99b5" providerId="LiveId" clId="{CCE4509C-994A-4A15-880E-01DC588B201A}" dt="2021-10-19T11:16:10.731" v="806" actId="26606"/>
          <ac:spMkLst>
            <pc:docMk/>
            <pc:sldMk cId="2579482351" sldId="385"/>
            <ac:spMk id="15" creationId="{85149191-5F60-4A28-AAFF-039F96B0F3EC}"/>
          </ac:spMkLst>
        </pc:spChg>
        <pc:spChg chg="add">
          <ac:chgData name="ALEXANDRE" userId="734048d45b8f99b5" providerId="LiveId" clId="{CCE4509C-994A-4A15-880E-01DC588B201A}" dt="2021-10-19T11:16:10.731" v="806" actId="26606"/>
          <ac:spMkLst>
            <pc:docMk/>
            <pc:sldMk cId="2579482351" sldId="385"/>
            <ac:spMk id="17" creationId="{F8260ED5-17F7-4158-B241-D51DD4CF1B7E}"/>
          </ac:spMkLst>
        </pc:spChg>
        <pc:picChg chg="add mod">
          <ac:chgData name="ALEXANDRE" userId="734048d45b8f99b5" providerId="LiveId" clId="{CCE4509C-994A-4A15-880E-01DC588B201A}" dt="2021-10-19T11:16:35.748" v="818" actId="1076"/>
          <ac:picMkLst>
            <pc:docMk/>
            <pc:sldMk cId="2579482351" sldId="385"/>
            <ac:picMk id="4" creationId="{6217ED19-0E51-4209-9BFF-375B507D2D5A}"/>
          </ac:picMkLst>
        </pc:picChg>
      </pc:sldChg>
      <pc:sldChg chg="del">
        <pc:chgData name="ALEXANDRE" userId="734048d45b8f99b5" providerId="LiveId" clId="{CCE4509C-994A-4A15-880E-01DC588B201A}" dt="2021-10-19T10:27:00.516" v="25" actId="47"/>
        <pc:sldMkLst>
          <pc:docMk/>
          <pc:sldMk cId="3475138527" sldId="385"/>
        </pc:sldMkLst>
      </pc:sldChg>
      <pc:sldChg chg="addSp modSp new mod">
        <pc:chgData name="ALEXANDRE" userId="734048d45b8f99b5" providerId="LiveId" clId="{CCE4509C-994A-4A15-880E-01DC588B201A}" dt="2021-10-19T11:18:50.654" v="862" actId="1076"/>
        <pc:sldMkLst>
          <pc:docMk/>
          <pc:sldMk cId="727508849" sldId="386"/>
        </pc:sldMkLst>
        <pc:spChg chg="mod">
          <ac:chgData name="ALEXANDRE" userId="734048d45b8f99b5" providerId="LiveId" clId="{CCE4509C-994A-4A15-880E-01DC588B201A}" dt="2021-10-19T11:18:50.654" v="862" actId="1076"/>
          <ac:spMkLst>
            <pc:docMk/>
            <pc:sldMk cId="727508849" sldId="386"/>
            <ac:spMk id="2" creationId="{76389793-A6EC-4581-8228-33C18C8ED659}"/>
          </ac:spMkLst>
        </pc:spChg>
        <pc:spChg chg="mod">
          <ac:chgData name="ALEXANDRE" userId="734048d45b8f99b5" providerId="LiveId" clId="{CCE4509C-994A-4A15-880E-01DC588B201A}" dt="2021-10-19T11:18:46.569" v="861" actId="1076"/>
          <ac:spMkLst>
            <pc:docMk/>
            <pc:sldMk cId="727508849" sldId="386"/>
            <ac:spMk id="3" creationId="{BC528683-41AD-4E9B-A772-A870A02F2585}"/>
          </ac:spMkLst>
        </pc:spChg>
        <pc:picChg chg="add mod">
          <ac:chgData name="ALEXANDRE" userId="734048d45b8f99b5" providerId="LiveId" clId="{CCE4509C-994A-4A15-880E-01DC588B201A}" dt="2021-10-19T11:18:43.564" v="860" actId="1076"/>
          <ac:picMkLst>
            <pc:docMk/>
            <pc:sldMk cId="727508849" sldId="386"/>
            <ac:picMk id="7170" creationId="{4394E984-D925-43B9-8F6E-7F312D732136}"/>
          </ac:picMkLst>
        </pc:picChg>
      </pc:sldChg>
      <pc:sldChg chg="add">
        <pc:chgData name="ALEXANDRE" userId="734048d45b8f99b5" providerId="LiveId" clId="{CCE4509C-994A-4A15-880E-01DC588B201A}" dt="2021-10-19T11:18:57.488" v="863" actId="2890"/>
        <pc:sldMkLst>
          <pc:docMk/>
          <pc:sldMk cId="3226658604" sldId="387"/>
        </pc:sldMkLst>
      </pc:sldChg>
      <pc:sldChg chg="addSp delSp modSp add mod">
        <pc:chgData name="ALEXANDRE" userId="734048d45b8f99b5" providerId="LiveId" clId="{CCE4509C-994A-4A15-880E-01DC588B201A}" dt="2021-10-19T11:21:48.446" v="907" actId="1076"/>
        <pc:sldMkLst>
          <pc:docMk/>
          <pc:sldMk cId="1835678463" sldId="388"/>
        </pc:sldMkLst>
        <pc:spChg chg="mod">
          <ac:chgData name="ALEXANDRE" userId="734048d45b8f99b5" providerId="LiveId" clId="{CCE4509C-994A-4A15-880E-01DC588B201A}" dt="2021-10-19T11:21:48.446" v="907" actId="1076"/>
          <ac:spMkLst>
            <pc:docMk/>
            <pc:sldMk cId="1835678463" sldId="388"/>
            <ac:spMk id="2" creationId="{76389793-A6EC-4581-8228-33C18C8ED659}"/>
          </ac:spMkLst>
        </pc:spChg>
        <pc:spChg chg="mod">
          <ac:chgData name="ALEXANDRE" userId="734048d45b8f99b5" providerId="LiveId" clId="{CCE4509C-994A-4A15-880E-01DC588B201A}" dt="2021-10-19T11:21:37.944" v="902" actId="1076"/>
          <ac:spMkLst>
            <pc:docMk/>
            <pc:sldMk cId="1835678463" sldId="388"/>
            <ac:spMk id="3" creationId="{BC528683-41AD-4E9B-A772-A870A02F2585}"/>
          </ac:spMkLst>
        </pc:spChg>
        <pc:picChg chg="del">
          <ac:chgData name="ALEXANDRE" userId="734048d45b8f99b5" providerId="LiveId" clId="{CCE4509C-994A-4A15-880E-01DC588B201A}" dt="2021-10-19T11:20:17.644" v="877" actId="478"/>
          <ac:picMkLst>
            <pc:docMk/>
            <pc:sldMk cId="1835678463" sldId="388"/>
            <ac:picMk id="7170" creationId="{4394E984-D925-43B9-8F6E-7F312D732136}"/>
          </ac:picMkLst>
        </pc:picChg>
        <pc:picChg chg="add mod">
          <ac:chgData name="ALEXANDRE" userId="734048d45b8f99b5" providerId="LiveId" clId="{CCE4509C-994A-4A15-880E-01DC588B201A}" dt="2021-10-19T11:21:41.625" v="903" actId="1076"/>
          <ac:picMkLst>
            <pc:docMk/>
            <pc:sldMk cId="1835678463" sldId="388"/>
            <ac:picMk id="8194" creationId="{54CC9EC8-2DB9-4036-915A-59D2D4AFA84B}"/>
          </ac:picMkLst>
        </pc:picChg>
      </pc:sldChg>
      <pc:sldChg chg="addSp delSp modSp add mod">
        <pc:chgData name="ALEXANDRE" userId="734048d45b8f99b5" providerId="LiveId" clId="{CCE4509C-994A-4A15-880E-01DC588B201A}" dt="2021-10-19T11:30:39.006" v="1130" actId="1076"/>
        <pc:sldMkLst>
          <pc:docMk/>
          <pc:sldMk cId="1057013596" sldId="389"/>
        </pc:sldMkLst>
        <pc:spChg chg="mod">
          <ac:chgData name="ALEXANDRE" userId="734048d45b8f99b5" providerId="LiveId" clId="{CCE4509C-994A-4A15-880E-01DC588B201A}" dt="2021-10-19T11:27:38.073" v="1000" actId="403"/>
          <ac:spMkLst>
            <pc:docMk/>
            <pc:sldMk cId="1057013596" sldId="389"/>
            <ac:spMk id="2" creationId="{76389793-A6EC-4581-8228-33C18C8ED659}"/>
          </ac:spMkLst>
        </pc:spChg>
        <pc:spChg chg="mod">
          <ac:chgData name="ALEXANDRE" userId="734048d45b8f99b5" providerId="LiveId" clId="{CCE4509C-994A-4A15-880E-01DC588B201A}" dt="2021-10-19T11:30:39.006" v="1130" actId="1076"/>
          <ac:spMkLst>
            <pc:docMk/>
            <pc:sldMk cId="1057013596" sldId="389"/>
            <ac:spMk id="3" creationId="{BC528683-41AD-4E9B-A772-A870A02F2585}"/>
          </ac:spMkLst>
        </pc:spChg>
        <pc:spChg chg="add mod">
          <ac:chgData name="ALEXANDRE" userId="734048d45b8f99b5" providerId="LiveId" clId="{CCE4509C-994A-4A15-880E-01DC588B201A}" dt="2021-10-19T11:30:31.385" v="1129" actId="403"/>
          <ac:spMkLst>
            <pc:docMk/>
            <pc:sldMk cId="1057013596" sldId="389"/>
            <ac:spMk id="4" creationId="{0A5DAAB6-BF86-4AC0-9D12-A60008336CB9}"/>
          </ac:spMkLst>
        </pc:spChg>
        <pc:picChg chg="add mod">
          <ac:chgData name="ALEXANDRE" userId="734048d45b8f99b5" providerId="LiveId" clId="{CCE4509C-994A-4A15-880E-01DC588B201A}" dt="2021-10-19T11:29:13.216" v="1120" actId="1076"/>
          <ac:picMkLst>
            <pc:docMk/>
            <pc:sldMk cId="1057013596" sldId="389"/>
            <ac:picMk id="1026" creationId="{387FB901-BD17-4B67-9676-0531EACDAF8B}"/>
          </ac:picMkLst>
        </pc:picChg>
        <pc:picChg chg="del">
          <ac:chgData name="ALEXANDRE" userId="734048d45b8f99b5" providerId="LiveId" clId="{CCE4509C-994A-4A15-880E-01DC588B201A}" dt="2021-10-19T11:26:29.457" v="952" actId="478"/>
          <ac:picMkLst>
            <pc:docMk/>
            <pc:sldMk cId="1057013596" sldId="389"/>
            <ac:picMk id="7170" creationId="{4394E984-D925-43B9-8F6E-7F312D732136}"/>
          </ac:picMkLst>
        </pc:picChg>
      </pc:sldChg>
      <pc:sldChg chg="addSp delSp modSp add mod">
        <pc:chgData name="ALEXANDRE" userId="734048d45b8f99b5" providerId="LiveId" clId="{CCE4509C-994A-4A15-880E-01DC588B201A}" dt="2021-10-19T11:32:50.154" v="1205" actId="1076"/>
        <pc:sldMkLst>
          <pc:docMk/>
          <pc:sldMk cId="751709437" sldId="390"/>
        </pc:sldMkLst>
        <pc:spChg chg="mod">
          <ac:chgData name="ALEXANDRE" userId="734048d45b8f99b5" providerId="LiveId" clId="{CCE4509C-994A-4A15-880E-01DC588B201A}" dt="2021-10-19T11:30:49.493" v="1135" actId="20577"/>
          <ac:spMkLst>
            <pc:docMk/>
            <pc:sldMk cId="751709437" sldId="390"/>
            <ac:spMk id="2" creationId="{76389793-A6EC-4581-8228-33C18C8ED659}"/>
          </ac:spMkLst>
        </pc:spChg>
        <pc:spChg chg="mod">
          <ac:chgData name="ALEXANDRE" userId="734048d45b8f99b5" providerId="LiveId" clId="{CCE4509C-994A-4A15-880E-01DC588B201A}" dt="2021-10-19T11:32:50.154" v="1205" actId="1076"/>
          <ac:spMkLst>
            <pc:docMk/>
            <pc:sldMk cId="751709437" sldId="390"/>
            <ac:spMk id="3" creationId="{BC528683-41AD-4E9B-A772-A870A02F2585}"/>
          </ac:spMkLst>
        </pc:spChg>
        <pc:spChg chg="del">
          <ac:chgData name="ALEXANDRE" userId="734048d45b8f99b5" providerId="LiveId" clId="{CCE4509C-994A-4A15-880E-01DC588B201A}" dt="2021-10-19T11:32:33.074" v="1199" actId="478"/>
          <ac:spMkLst>
            <pc:docMk/>
            <pc:sldMk cId="751709437" sldId="390"/>
            <ac:spMk id="4" creationId="{0A5DAAB6-BF86-4AC0-9D12-A60008336CB9}"/>
          </ac:spMkLst>
        </pc:spChg>
        <pc:picChg chg="del">
          <ac:chgData name="ALEXANDRE" userId="734048d45b8f99b5" providerId="LiveId" clId="{CCE4509C-994A-4A15-880E-01DC588B201A}" dt="2021-10-19T11:32:29.700" v="1197" actId="478"/>
          <ac:picMkLst>
            <pc:docMk/>
            <pc:sldMk cId="751709437" sldId="390"/>
            <ac:picMk id="1026" creationId="{387FB901-BD17-4B67-9676-0531EACDAF8B}"/>
          </ac:picMkLst>
        </pc:picChg>
        <pc:picChg chg="add mod">
          <ac:chgData name="ALEXANDRE" userId="734048d45b8f99b5" providerId="LiveId" clId="{CCE4509C-994A-4A15-880E-01DC588B201A}" dt="2021-10-19T11:32:44.910" v="1204" actId="1076"/>
          <ac:picMkLst>
            <pc:docMk/>
            <pc:sldMk cId="751709437" sldId="390"/>
            <ac:picMk id="2050" creationId="{C63B3395-15DD-452A-8016-7F2F48A6169A}"/>
          </ac:picMkLst>
        </pc:picChg>
      </pc:sldChg>
      <pc:sldChg chg="addSp delSp modSp add mod">
        <pc:chgData name="ALEXANDRE" userId="734048d45b8f99b5" providerId="LiveId" clId="{CCE4509C-994A-4A15-880E-01DC588B201A}" dt="2021-10-19T11:35:29.370" v="1264" actId="1076"/>
        <pc:sldMkLst>
          <pc:docMk/>
          <pc:sldMk cId="3909272678" sldId="391"/>
        </pc:sldMkLst>
        <pc:spChg chg="mod">
          <ac:chgData name="ALEXANDRE" userId="734048d45b8f99b5" providerId="LiveId" clId="{CCE4509C-994A-4A15-880E-01DC588B201A}" dt="2021-10-19T11:33:08.435" v="1210" actId="20577"/>
          <ac:spMkLst>
            <pc:docMk/>
            <pc:sldMk cId="3909272678" sldId="391"/>
            <ac:spMk id="2" creationId="{76389793-A6EC-4581-8228-33C18C8ED659}"/>
          </ac:spMkLst>
        </pc:spChg>
        <pc:spChg chg="mod">
          <ac:chgData name="ALEXANDRE" userId="734048d45b8f99b5" providerId="LiveId" clId="{CCE4509C-994A-4A15-880E-01DC588B201A}" dt="2021-10-19T11:33:56.894" v="1255" actId="113"/>
          <ac:spMkLst>
            <pc:docMk/>
            <pc:sldMk cId="3909272678" sldId="391"/>
            <ac:spMk id="3" creationId="{BC528683-41AD-4E9B-A772-A870A02F2585}"/>
          </ac:spMkLst>
        </pc:spChg>
        <pc:picChg chg="del">
          <ac:chgData name="ALEXANDRE" userId="734048d45b8f99b5" providerId="LiveId" clId="{CCE4509C-994A-4A15-880E-01DC588B201A}" dt="2021-10-19T11:33:59.431" v="1256" actId="478"/>
          <ac:picMkLst>
            <pc:docMk/>
            <pc:sldMk cId="3909272678" sldId="391"/>
            <ac:picMk id="2050" creationId="{C63B3395-15DD-452A-8016-7F2F48A6169A}"/>
          </ac:picMkLst>
        </pc:picChg>
        <pc:picChg chg="add mod">
          <ac:chgData name="ALEXANDRE" userId="734048d45b8f99b5" providerId="LiveId" clId="{CCE4509C-994A-4A15-880E-01DC588B201A}" dt="2021-10-19T11:35:29.370" v="1264" actId="1076"/>
          <ac:picMkLst>
            <pc:docMk/>
            <pc:sldMk cId="3909272678" sldId="391"/>
            <ac:picMk id="3074" creationId="{BD14B649-2FEF-41BF-B3D4-D57F249726EB}"/>
          </ac:picMkLst>
        </pc:picChg>
      </pc:sldChg>
      <pc:sldChg chg="del">
        <pc:chgData name="ALEXANDRE" userId="734048d45b8f99b5" providerId="LiveId" clId="{CCE4509C-994A-4A15-880E-01DC588B201A}" dt="2021-10-19T10:27:00.516" v="25" actId="47"/>
        <pc:sldMkLst>
          <pc:docMk/>
          <pc:sldMk cId="566429867" sldId="392"/>
        </pc:sldMkLst>
      </pc:sldChg>
      <pc:sldChg chg="addSp delSp modSp add mod">
        <pc:chgData name="ALEXANDRE" userId="734048d45b8f99b5" providerId="LiveId" clId="{CCE4509C-994A-4A15-880E-01DC588B201A}" dt="2021-10-19T11:50:25.068" v="1293" actId="1076"/>
        <pc:sldMkLst>
          <pc:docMk/>
          <pc:sldMk cId="2548757329" sldId="392"/>
        </pc:sldMkLst>
        <pc:spChg chg="mod">
          <ac:chgData name="ALEXANDRE" userId="734048d45b8f99b5" providerId="LiveId" clId="{CCE4509C-994A-4A15-880E-01DC588B201A}" dt="2021-10-19T11:46:25.785" v="1269" actId="20577"/>
          <ac:spMkLst>
            <pc:docMk/>
            <pc:sldMk cId="2548757329" sldId="392"/>
            <ac:spMk id="2" creationId="{76389793-A6EC-4581-8228-33C18C8ED659}"/>
          </ac:spMkLst>
        </pc:spChg>
        <pc:spChg chg="mod">
          <ac:chgData name="ALEXANDRE" userId="734048d45b8f99b5" providerId="LiveId" clId="{CCE4509C-994A-4A15-880E-01DC588B201A}" dt="2021-10-19T11:50:25.068" v="1293" actId="1076"/>
          <ac:spMkLst>
            <pc:docMk/>
            <pc:sldMk cId="2548757329" sldId="392"/>
            <ac:spMk id="3" creationId="{BC528683-41AD-4E9B-A772-A870A02F2585}"/>
          </ac:spMkLst>
        </pc:spChg>
        <pc:picChg chg="del">
          <ac:chgData name="ALEXANDRE" userId="734048d45b8f99b5" providerId="LiveId" clId="{CCE4509C-994A-4A15-880E-01DC588B201A}" dt="2021-10-19T11:46:59.951" v="1286" actId="478"/>
          <ac:picMkLst>
            <pc:docMk/>
            <pc:sldMk cId="2548757329" sldId="392"/>
            <ac:picMk id="3074" creationId="{BD14B649-2FEF-41BF-B3D4-D57F249726EB}"/>
          </ac:picMkLst>
        </pc:picChg>
        <pc:picChg chg="add mod">
          <ac:chgData name="ALEXANDRE" userId="734048d45b8f99b5" providerId="LiveId" clId="{CCE4509C-994A-4A15-880E-01DC588B201A}" dt="2021-10-19T11:50:20.653" v="1291" actId="1076"/>
          <ac:picMkLst>
            <pc:docMk/>
            <pc:sldMk cId="2548757329" sldId="392"/>
            <ac:picMk id="4098" creationId="{71ED8A6B-4C2A-4E4D-A0B7-564F23AB9C3F}"/>
          </ac:picMkLst>
        </pc:picChg>
      </pc:sldChg>
      <pc:sldChg chg="del">
        <pc:chgData name="ALEXANDRE" userId="734048d45b8f99b5" providerId="LiveId" clId="{CCE4509C-994A-4A15-880E-01DC588B201A}" dt="2021-10-19T10:27:00.516" v="25" actId="47"/>
        <pc:sldMkLst>
          <pc:docMk/>
          <pc:sldMk cId="324004610" sldId="393"/>
        </pc:sldMkLst>
      </pc:sldChg>
      <pc:sldChg chg="addSp delSp modSp new mod setBg">
        <pc:chgData name="ALEXANDRE" userId="734048d45b8f99b5" providerId="LiveId" clId="{CCE4509C-994A-4A15-880E-01DC588B201A}" dt="2021-10-19T11:53:33.712" v="1316" actId="26606"/>
        <pc:sldMkLst>
          <pc:docMk/>
          <pc:sldMk cId="2797173069" sldId="393"/>
        </pc:sldMkLst>
        <pc:spChg chg="mod">
          <ac:chgData name="ALEXANDRE" userId="734048d45b8f99b5" providerId="LiveId" clId="{CCE4509C-994A-4A15-880E-01DC588B201A}" dt="2021-10-19T11:53:33.712" v="1316" actId="26606"/>
          <ac:spMkLst>
            <pc:docMk/>
            <pc:sldMk cId="2797173069" sldId="393"/>
            <ac:spMk id="2" creationId="{15881845-59DC-403E-A223-F715A3AF7E31}"/>
          </ac:spMkLst>
        </pc:spChg>
        <pc:spChg chg="del">
          <ac:chgData name="ALEXANDRE" userId="734048d45b8f99b5" providerId="LiveId" clId="{CCE4509C-994A-4A15-880E-01DC588B201A}" dt="2021-10-19T11:53:30.826" v="1314" actId="478"/>
          <ac:spMkLst>
            <pc:docMk/>
            <pc:sldMk cId="2797173069" sldId="393"/>
            <ac:spMk id="3" creationId="{4DAAA295-9369-46BA-B840-9A712EDFF119}"/>
          </ac:spMkLst>
        </pc:spChg>
        <pc:spChg chg="add">
          <ac:chgData name="ALEXANDRE" userId="734048d45b8f99b5" providerId="LiveId" clId="{CCE4509C-994A-4A15-880E-01DC588B201A}" dt="2021-10-19T11:53:33.712" v="1316" actId="26606"/>
          <ac:spMkLst>
            <pc:docMk/>
            <pc:sldMk cId="2797173069" sldId="393"/>
            <ac:spMk id="71" creationId="{1825AC39-5F85-4CAA-8A81-A1287086B2B6}"/>
          </ac:spMkLst>
        </pc:spChg>
        <pc:spChg chg="add">
          <ac:chgData name="ALEXANDRE" userId="734048d45b8f99b5" providerId="LiveId" clId="{CCE4509C-994A-4A15-880E-01DC588B201A}" dt="2021-10-19T11:53:33.712" v="1316" actId="26606"/>
          <ac:spMkLst>
            <pc:docMk/>
            <pc:sldMk cId="2797173069" sldId="393"/>
            <ac:spMk id="73" creationId="{95DA4D23-37FC-4B90-8188-F0377C5FF44B}"/>
          </ac:spMkLst>
        </pc:spChg>
        <pc:spChg chg="add">
          <ac:chgData name="ALEXANDRE" userId="734048d45b8f99b5" providerId="LiveId" clId="{CCE4509C-994A-4A15-880E-01DC588B201A}" dt="2021-10-19T11:53:33.712" v="1316" actId="26606"/>
          <ac:spMkLst>
            <pc:docMk/>
            <pc:sldMk cId="2797173069" sldId="393"/>
            <ac:spMk id="75" creationId="{A7A4B465-FBCC-4CD4-89A1-82992A7B47FF}"/>
          </ac:spMkLst>
        </pc:spChg>
        <pc:spChg chg="add">
          <ac:chgData name="ALEXANDRE" userId="734048d45b8f99b5" providerId="LiveId" clId="{CCE4509C-994A-4A15-880E-01DC588B201A}" dt="2021-10-19T11:53:33.712" v="1316" actId="26606"/>
          <ac:spMkLst>
            <pc:docMk/>
            <pc:sldMk cId="2797173069" sldId="393"/>
            <ac:spMk id="77" creationId="{909E572F-9CDC-4214-9D42-FF0017649590}"/>
          </ac:spMkLst>
        </pc:spChg>
        <pc:picChg chg="add mod">
          <ac:chgData name="ALEXANDRE" userId="734048d45b8f99b5" providerId="LiveId" clId="{CCE4509C-994A-4A15-880E-01DC588B201A}" dt="2021-10-19T11:53:33.712" v="1316" actId="26606"/>
          <ac:picMkLst>
            <pc:docMk/>
            <pc:sldMk cId="2797173069" sldId="393"/>
            <ac:picMk id="5122" creationId="{466D7C4A-FAE2-40DB-825B-CB85B0C99508}"/>
          </ac:picMkLst>
        </pc:picChg>
      </pc:sldChg>
      <pc:sldChg chg="del">
        <pc:chgData name="ALEXANDRE" userId="734048d45b8f99b5" providerId="LiveId" clId="{CCE4509C-994A-4A15-880E-01DC588B201A}" dt="2021-10-19T10:27:00.516" v="25" actId="47"/>
        <pc:sldMkLst>
          <pc:docMk/>
          <pc:sldMk cId="321635382" sldId="394"/>
        </pc:sldMkLst>
      </pc:sldChg>
      <pc:sldChg chg="addSp modSp new mod modAnim">
        <pc:chgData name="ALEXANDRE" userId="734048d45b8f99b5" providerId="LiveId" clId="{CCE4509C-994A-4A15-880E-01DC588B201A}" dt="2021-10-19T11:57:20.801" v="1426"/>
        <pc:sldMkLst>
          <pc:docMk/>
          <pc:sldMk cId="2713234370" sldId="394"/>
        </pc:sldMkLst>
        <pc:spChg chg="mod">
          <ac:chgData name="ALEXANDRE" userId="734048d45b8f99b5" providerId="LiveId" clId="{CCE4509C-994A-4A15-880E-01DC588B201A}" dt="2021-10-19T11:57:09.441" v="1424" actId="1076"/>
          <ac:spMkLst>
            <pc:docMk/>
            <pc:sldMk cId="2713234370" sldId="394"/>
            <ac:spMk id="2" creationId="{C2A79D2F-3E7D-4595-A132-116A59B223B6}"/>
          </ac:spMkLst>
        </pc:spChg>
        <pc:spChg chg="mod">
          <ac:chgData name="ALEXANDRE" userId="734048d45b8f99b5" providerId="LiveId" clId="{CCE4509C-994A-4A15-880E-01DC588B201A}" dt="2021-10-19T11:57:11.942" v="1425" actId="1076"/>
          <ac:spMkLst>
            <pc:docMk/>
            <pc:sldMk cId="2713234370" sldId="394"/>
            <ac:spMk id="3" creationId="{7F4B1AF1-8754-47C7-B123-3C9CECF6C14D}"/>
          </ac:spMkLst>
        </pc:spChg>
        <pc:spChg chg="add mod">
          <ac:chgData name="ALEXANDRE" userId="734048d45b8f99b5" providerId="LiveId" clId="{CCE4509C-994A-4A15-880E-01DC588B201A}" dt="2021-10-19T11:56:56.671" v="1419" actId="1582"/>
          <ac:spMkLst>
            <pc:docMk/>
            <pc:sldMk cId="2713234370" sldId="394"/>
            <ac:spMk id="5" creationId="{68E6E661-AE9E-4AF3-A5D0-E9AB6675BCFF}"/>
          </ac:spMkLst>
        </pc:spChg>
        <pc:spChg chg="add mod">
          <ac:chgData name="ALEXANDRE" userId="734048d45b8f99b5" providerId="LiveId" clId="{CCE4509C-994A-4A15-880E-01DC588B201A}" dt="2021-10-19T11:56:59.674" v="1420" actId="1076"/>
          <ac:spMkLst>
            <pc:docMk/>
            <pc:sldMk cId="2713234370" sldId="394"/>
            <ac:spMk id="6" creationId="{D668F90E-67AD-4178-984D-16823B0CEA91}"/>
          </ac:spMkLst>
        </pc:spChg>
        <pc:spChg chg="add mod">
          <ac:chgData name="ALEXANDRE" userId="734048d45b8f99b5" providerId="LiveId" clId="{CCE4509C-994A-4A15-880E-01DC588B201A}" dt="2021-10-19T11:57:01.793" v="1421" actId="1076"/>
          <ac:spMkLst>
            <pc:docMk/>
            <pc:sldMk cId="2713234370" sldId="394"/>
            <ac:spMk id="8" creationId="{68AB9A0B-E8DB-4639-840D-6DE1B93B99A1}"/>
          </ac:spMkLst>
        </pc:spChg>
        <pc:spChg chg="add mod">
          <ac:chgData name="ALEXANDRE" userId="734048d45b8f99b5" providerId="LiveId" clId="{CCE4509C-994A-4A15-880E-01DC588B201A}" dt="2021-10-19T11:57:04.743" v="1422" actId="1076"/>
          <ac:spMkLst>
            <pc:docMk/>
            <pc:sldMk cId="2713234370" sldId="394"/>
            <ac:spMk id="10" creationId="{19E256A5-304D-4544-9A07-BF5BFDFF37A6}"/>
          </ac:spMkLst>
        </pc:spChg>
        <pc:spChg chg="add mod">
          <ac:chgData name="ALEXANDRE" userId="734048d45b8f99b5" providerId="LiveId" clId="{CCE4509C-994A-4A15-880E-01DC588B201A}" dt="2021-10-19T11:56:42.653" v="1416" actId="1076"/>
          <ac:spMkLst>
            <pc:docMk/>
            <pc:sldMk cId="2713234370" sldId="394"/>
            <ac:spMk id="11" creationId="{72BD0BEA-B026-439A-82FD-2568A78293F7}"/>
          </ac:spMkLst>
        </pc:spChg>
        <pc:picChg chg="add mod">
          <ac:chgData name="ALEXANDRE" userId="734048d45b8f99b5" providerId="LiveId" clId="{CCE4509C-994A-4A15-880E-01DC588B201A}" dt="2021-10-19T11:56:59.674" v="1420" actId="1076"/>
          <ac:picMkLst>
            <pc:docMk/>
            <pc:sldMk cId="2713234370" sldId="394"/>
            <ac:picMk id="6146" creationId="{671AC884-D9BB-43B3-8E8C-86B65EA64732}"/>
          </ac:picMkLst>
        </pc:picChg>
        <pc:picChg chg="add mod">
          <ac:chgData name="ALEXANDRE" userId="734048d45b8f99b5" providerId="LiveId" clId="{CCE4509C-994A-4A15-880E-01DC588B201A}" dt="2021-10-19T11:57:01.793" v="1421" actId="1076"/>
          <ac:picMkLst>
            <pc:docMk/>
            <pc:sldMk cId="2713234370" sldId="394"/>
            <ac:picMk id="6148" creationId="{ABA3428D-B8BD-496E-89EC-C2C978813E58}"/>
          </ac:picMkLst>
        </pc:picChg>
        <pc:picChg chg="add mod">
          <ac:chgData name="ALEXANDRE" userId="734048d45b8f99b5" providerId="LiveId" clId="{CCE4509C-994A-4A15-880E-01DC588B201A}" dt="2021-10-19T11:57:04.743" v="1422" actId="1076"/>
          <ac:picMkLst>
            <pc:docMk/>
            <pc:sldMk cId="2713234370" sldId="394"/>
            <ac:picMk id="6150" creationId="{B50C5C27-BEF7-4C55-A9C5-515BD1813C52}"/>
          </ac:picMkLst>
        </pc:picChg>
      </pc:sldChg>
      <pc:sldChg chg="addSp delSp modSp new mod">
        <pc:chgData name="ALEXANDRE" userId="734048d45b8f99b5" providerId="LiveId" clId="{CCE4509C-994A-4A15-880E-01DC588B201A}" dt="2021-10-19T11:59:37.901" v="1499" actId="404"/>
        <pc:sldMkLst>
          <pc:docMk/>
          <pc:sldMk cId="1401699282" sldId="395"/>
        </pc:sldMkLst>
        <pc:spChg chg="mod">
          <ac:chgData name="ALEXANDRE" userId="734048d45b8f99b5" providerId="LiveId" clId="{CCE4509C-994A-4A15-880E-01DC588B201A}" dt="2021-10-19T11:59:37.901" v="1499" actId="404"/>
          <ac:spMkLst>
            <pc:docMk/>
            <pc:sldMk cId="1401699282" sldId="395"/>
            <ac:spMk id="2" creationId="{84D865ED-4AEA-458A-8409-8D78F3494768}"/>
          </ac:spMkLst>
        </pc:spChg>
        <pc:spChg chg="mod">
          <ac:chgData name="ALEXANDRE" userId="734048d45b8f99b5" providerId="LiveId" clId="{CCE4509C-994A-4A15-880E-01DC588B201A}" dt="2021-10-19T11:59:29.540" v="1496" actId="404"/>
          <ac:spMkLst>
            <pc:docMk/>
            <pc:sldMk cId="1401699282" sldId="395"/>
            <ac:spMk id="3" creationId="{1E47C29F-86C1-4BF5-93A6-E32E6239FB03}"/>
          </ac:spMkLst>
        </pc:spChg>
        <pc:picChg chg="add del mod">
          <ac:chgData name="ALEXANDRE" userId="734048d45b8f99b5" providerId="LiveId" clId="{CCE4509C-994A-4A15-880E-01DC588B201A}" dt="2021-10-19T11:59:07.386" v="1490" actId="478"/>
          <ac:picMkLst>
            <pc:docMk/>
            <pc:sldMk cId="1401699282" sldId="395"/>
            <ac:picMk id="7170" creationId="{AA48499B-7A5B-4CF8-B949-F9D9200006FB}"/>
          </ac:picMkLst>
        </pc:picChg>
        <pc:picChg chg="add mod">
          <ac:chgData name="ALEXANDRE" userId="734048d45b8f99b5" providerId="LiveId" clId="{CCE4509C-994A-4A15-880E-01DC588B201A}" dt="2021-10-19T11:59:25.655" v="1494" actId="1076"/>
          <ac:picMkLst>
            <pc:docMk/>
            <pc:sldMk cId="1401699282" sldId="395"/>
            <ac:picMk id="7172" creationId="{AE6BA166-9CDF-43FA-8774-E28484F0061F}"/>
          </ac:picMkLst>
        </pc:picChg>
      </pc:sldChg>
      <pc:sldChg chg="del">
        <pc:chgData name="ALEXANDRE" userId="734048d45b8f99b5" providerId="LiveId" clId="{CCE4509C-994A-4A15-880E-01DC588B201A}" dt="2021-10-19T10:27:00.516" v="25" actId="47"/>
        <pc:sldMkLst>
          <pc:docMk/>
          <pc:sldMk cId="4025246622" sldId="395"/>
        </pc:sldMkLst>
      </pc:sldChg>
      <pc:sldChg chg="del">
        <pc:chgData name="ALEXANDRE" userId="734048d45b8f99b5" providerId="LiveId" clId="{CCE4509C-994A-4A15-880E-01DC588B201A}" dt="2021-10-19T10:27:00.516" v="25" actId="47"/>
        <pc:sldMkLst>
          <pc:docMk/>
          <pc:sldMk cId="3296831642" sldId="396"/>
        </pc:sldMkLst>
      </pc:sldChg>
      <pc:sldChg chg="addSp delSp modSp add mod">
        <pc:chgData name="ALEXANDRE" userId="734048d45b8f99b5" providerId="LiveId" clId="{CCE4509C-994A-4A15-880E-01DC588B201A}" dt="2021-10-19T12:00:36.987" v="1514" actId="33524"/>
        <pc:sldMkLst>
          <pc:docMk/>
          <pc:sldMk cId="4174789663" sldId="396"/>
        </pc:sldMkLst>
        <pc:spChg chg="mod">
          <ac:chgData name="ALEXANDRE" userId="734048d45b8f99b5" providerId="LiveId" clId="{CCE4509C-994A-4A15-880E-01DC588B201A}" dt="2021-10-19T11:59:53.676" v="1507" actId="20577"/>
          <ac:spMkLst>
            <pc:docMk/>
            <pc:sldMk cId="4174789663" sldId="396"/>
            <ac:spMk id="2" creationId="{84D865ED-4AEA-458A-8409-8D78F3494768}"/>
          </ac:spMkLst>
        </pc:spChg>
        <pc:spChg chg="mod">
          <ac:chgData name="ALEXANDRE" userId="734048d45b8f99b5" providerId="LiveId" clId="{CCE4509C-994A-4A15-880E-01DC588B201A}" dt="2021-10-19T12:00:36.987" v="1514" actId="33524"/>
          <ac:spMkLst>
            <pc:docMk/>
            <pc:sldMk cId="4174789663" sldId="396"/>
            <ac:spMk id="3" creationId="{1E47C29F-86C1-4BF5-93A6-E32E6239FB03}"/>
          </ac:spMkLst>
        </pc:spChg>
        <pc:picChg chg="del">
          <ac:chgData name="ALEXANDRE" userId="734048d45b8f99b5" providerId="LiveId" clId="{CCE4509C-994A-4A15-880E-01DC588B201A}" dt="2021-10-19T12:00:08.155" v="1509" actId="478"/>
          <ac:picMkLst>
            <pc:docMk/>
            <pc:sldMk cId="4174789663" sldId="396"/>
            <ac:picMk id="7172" creationId="{AE6BA166-9CDF-43FA-8774-E28484F0061F}"/>
          </ac:picMkLst>
        </pc:picChg>
        <pc:picChg chg="add mod">
          <ac:chgData name="ALEXANDRE" userId="734048d45b8f99b5" providerId="LiveId" clId="{CCE4509C-994A-4A15-880E-01DC588B201A}" dt="2021-10-19T12:00:34.512" v="1513" actId="1076"/>
          <ac:picMkLst>
            <pc:docMk/>
            <pc:sldMk cId="4174789663" sldId="396"/>
            <ac:picMk id="8194" creationId="{B48C80D9-DD1B-498C-8EA7-AB909BA153A7}"/>
          </ac:picMkLst>
        </pc:picChg>
      </pc:sldChg>
      <pc:sldChg chg="del">
        <pc:chgData name="ALEXANDRE" userId="734048d45b8f99b5" providerId="LiveId" clId="{CCE4509C-994A-4A15-880E-01DC588B201A}" dt="2021-10-19T10:27:00.516" v="25" actId="47"/>
        <pc:sldMkLst>
          <pc:docMk/>
          <pc:sldMk cId="1127042712" sldId="397"/>
        </pc:sldMkLst>
      </pc:sldChg>
      <pc:sldChg chg="addSp delSp modSp add mod">
        <pc:chgData name="ALEXANDRE" userId="734048d45b8f99b5" providerId="LiveId" clId="{CCE4509C-994A-4A15-880E-01DC588B201A}" dt="2021-10-19T12:02:22.859" v="1544" actId="14100"/>
        <pc:sldMkLst>
          <pc:docMk/>
          <pc:sldMk cId="3855919851" sldId="397"/>
        </pc:sldMkLst>
        <pc:spChg chg="mod">
          <ac:chgData name="ALEXANDRE" userId="734048d45b8f99b5" providerId="LiveId" clId="{CCE4509C-994A-4A15-880E-01DC588B201A}" dt="2021-10-19T12:00:50.100" v="1526" actId="20577"/>
          <ac:spMkLst>
            <pc:docMk/>
            <pc:sldMk cId="3855919851" sldId="397"/>
            <ac:spMk id="2" creationId="{84D865ED-4AEA-458A-8409-8D78F3494768}"/>
          </ac:spMkLst>
        </pc:spChg>
        <pc:spChg chg="mod">
          <ac:chgData name="ALEXANDRE" userId="734048d45b8f99b5" providerId="LiveId" clId="{CCE4509C-994A-4A15-880E-01DC588B201A}" dt="2021-10-19T12:02:22.859" v="1544" actId="14100"/>
          <ac:spMkLst>
            <pc:docMk/>
            <pc:sldMk cId="3855919851" sldId="397"/>
            <ac:spMk id="3" creationId="{1E47C29F-86C1-4BF5-93A6-E32E6239FB03}"/>
          </ac:spMkLst>
        </pc:spChg>
        <pc:picChg chg="del">
          <ac:chgData name="ALEXANDRE" userId="734048d45b8f99b5" providerId="LiveId" clId="{CCE4509C-994A-4A15-880E-01DC588B201A}" dt="2021-10-19T12:01:09.455" v="1529" actId="478"/>
          <ac:picMkLst>
            <pc:docMk/>
            <pc:sldMk cId="3855919851" sldId="397"/>
            <ac:picMk id="8194" creationId="{B48C80D9-DD1B-498C-8EA7-AB909BA153A7}"/>
          </ac:picMkLst>
        </pc:picChg>
        <pc:picChg chg="add mod">
          <ac:chgData name="ALEXANDRE" userId="734048d45b8f99b5" providerId="LiveId" clId="{CCE4509C-994A-4A15-880E-01DC588B201A}" dt="2021-10-19T12:02:07.256" v="1539" actId="1076"/>
          <ac:picMkLst>
            <pc:docMk/>
            <pc:sldMk cId="3855919851" sldId="397"/>
            <ac:picMk id="9218" creationId="{25E38200-8CC7-482D-909A-BF9A41FA3F4E}"/>
          </ac:picMkLst>
        </pc:picChg>
        <pc:picChg chg="add mod">
          <ac:chgData name="ALEXANDRE" userId="734048d45b8f99b5" providerId="LiveId" clId="{CCE4509C-994A-4A15-880E-01DC588B201A}" dt="2021-10-19T12:02:16.845" v="1541" actId="1076"/>
          <ac:picMkLst>
            <pc:docMk/>
            <pc:sldMk cId="3855919851" sldId="397"/>
            <ac:picMk id="9220" creationId="{9B52F009-A9C9-4110-B893-334E1075BECA}"/>
          </ac:picMkLst>
        </pc:picChg>
      </pc:sldChg>
      <pc:sldChg chg="addSp delSp modSp add mod">
        <pc:chgData name="ALEXANDRE" userId="734048d45b8f99b5" providerId="LiveId" clId="{CCE4509C-994A-4A15-880E-01DC588B201A}" dt="2021-10-19T12:04:12.284" v="1572" actId="1076"/>
        <pc:sldMkLst>
          <pc:docMk/>
          <pc:sldMk cId="567012749" sldId="398"/>
        </pc:sldMkLst>
        <pc:spChg chg="mod">
          <ac:chgData name="ALEXANDRE" userId="734048d45b8f99b5" providerId="LiveId" clId="{CCE4509C-994A-4A15-880E-01DC588B201A}" dt="2021-10-19T12:02:45.694" v="1563" actId="20577"/>
          <ac:spMkLst>
            <pc:docMk/>
            <pc:sldMk cId="567012749" sldId="398"/>
            <ac:spMk id="2" creationId="{84D865ED-4AEA-458A-8409-8D78F3494768}"/>
          </ac:spMkLst>
        </pc:spChg>
        <pc:spChg chg="mod">
          <ac:chgData name="ALEXANDRE" userId="734048d45b8f99b5" providerId="LiveId" clId="{CCE4509C-994A-4A15-880E-01DC588B201A}" dt="2021-10-19T12:04:12.284" v="1572" actId="1076"/>
          <ac:spMkLst>
            <pc:docMk/>
            <pc:sldMk cId="567012749" sldId="398"/>
            <ac:spMk id="3" creationId="{1E47C29F-86C1-4BF5-93A6-E32E6239FB03}"/>
          </ac:spMkLst>
        </pc:spChg>
        <pc:picChg chg="del">
          <ac:chgData name="ALEXANDRE" userId="734048d45b8f99b5" providerId="LiveId" clId="{CCE4509C-994A-4A15-880E-01DC588B201A}" dt="2021-10-19T12:02:56.296" v="1565" actId="478"/>
          <ac:picMkLst>
            <pc:docMk/>
            <pc:sldMk cId="567012749" sldId="398"/>
            <ac:picMk id="9218" creationId="{25E38200-8CC7-482D-909A-BF9A41FA3F4E}"/>
          </ac:picMkLst>
        </pc:picChg>
        <pc:picChg chg="del">
          <ac:chgData name="ALEXANDRE" userId="734048d45b8f99b5" providerId="LiveId" clId="{CCE4509C-994A-4A15-880E-01DC588B201A}" dt="2021-10-19T12:02:56.296" v="1565" actId="478"/>
          <ac:picMkLst>
            <pc:docMk/>
            <pc:sldMk cId="567012749" sldId="398"/>
            <ac:picMk id="9220" creationId="{9B52F009-A9C9-4110-B893-334E1075BECA}"/>
          </ac:picMkLst>
        </pc:picChg>
        <pc:picChg chg="add mod">
          <ac:chgData name="ALEXANDRE" userId="734048d45b8f99b5" providerId="LiveId" clId="{CCE4509C-994A-4A15-880E-01DC588B201A}" dt="2021-10-19T12:03:35.844" v="1568" actId="1076"/>
          <ac:picMkLst>
            <pc:docMk/>
            <pc:sldMk cId="567012749" sldId="398"/>
            <ac:picMk id="10242" creationId="{8BC28EEC-A004-4CE3-B6FB-C5651DBB765B}"/>
          </ac:picMkLst>
        </pc:picChg>
      </pc:sldChg>
      <pc:sldChg chg="del">
        <pc:chgData name="ALEXANDRE" userId="734048d45b8f99b5" providerId="LiveId" clId="{CCE4509C-994A-4A15-880E-01DC588B201A}" dt="2021-10-19T10:27:00.516" v="25" actId="47"/>
        <pc:sldMkLst>
          <pc:docMk/>
          <pc:sldMk cId="3199231202" sldId="398"/>
        </pc:sldMkLst>
      </pc:sldChg>
      <pc:sldChg chg="del">
        <pc:chgData name="ALEXANDRE" userId="734048d45b8f99b5" providerId="LiveId" clId="{CCE4509C-994A-4A15-880E-01DC588B201A}" dt="2021-10-19T10:27:00.516" v="25" actId="47"/>
        <pc:sldMkLst>
          <pc:docMk/>
          <pc:sldMk cId="1173568295" sldId="399"/>
        </pc:sldMkLst>
      </pc:sldChg>
      <pc:sldChg chg="addSp delSp modSp new mod setBg">
        <pc:chgData name="ALEXANDRE" userId="734048d45b8f99b5" providerId="LiveId" clId="{CCE4509C-994A-4A15-880E-01DC588B201A}" dt="2021-10-19T12:08:37.962" v="1638" actId="1076"/>
        <pc:sldMkLst>
          <pc:docMk/>
          <pc:sldMk cId="3483202123" sldId="399"/>
        </pc:sldMkLst>
        <pc:spChg chg="mod">
          <ac:chgData name="ALEXANDRE" userId="734048d45b8f99b5" providerId="LiveId" clId="{CCE4509C-994A-4A15-880E-01DC588B201A}" dt="2021-10-19T12:08:32.037" v="1636" actId="26606"/>
          <ac:spMkLst>
            <pc:docMk/>
            <pc:sldMk cId="3483202123" sldId="399"/>
            <ac:spMk id="2" creationId="{8DD66BBF-0900-403E-A3A6-DD01B4E06187}"/>
          </ac:spMkLst>
        </pc:spChg>
        <pc:spChg chg="del">
          <ac:chgData name="ALEXANDRE" userId="734048d45b8f99b5" providerId="LiveId" clId="{CCE4509C-994A-4A15-880E-01DC588B201A}" dt="2021-10-19T12:08:03.389" v="1628" actId="478"/>
          <ac:spMkLst>
            <pc:docMk/>
            <pc:sldMk cId="3483202123" sldId="399"/>
            <ac:spMk id="3" creationId="{AC07B12F-1B7A-4EE0-89DD-87D1977CD761}"/>
          </ac:spMkLst>
        </pc:spChg>
        <pc:spChg chg="add del">
          <ac:chgData name="ALEXANDRE" userId="734048d45b8f99b5" providerId="LiveId" clId="{CCE4509C-994A-4A15-880E-01DC588B201A}" dt="2021-10-19T12:08:32.037" v="1636" actId="26606"/>
          <ac:spMkLst>
            <pc:docMk/>
            <pc:sldMk cId="3483202123" sldId="399"/>
            <ac:spMk id="71" creationId="{E45B1D5C-0827-4AF0-8186-11FC5A8B8B92}"/>
          </ac:spMkLst>
        </pc:spChg>
        <pc:spChg chg="add del">
          <ac:chgData name="ALEXANDRE" userId="734048d45b8f99b5" providerId="LiveId" clId="{CCE4509C-994A-4A15-880E-01DC588B201A}" dt="2021-10-19T12:08:32.037" v="1636" actId="26606"/>
          <ac:spMkLst>
            <pc:docMk/>
            <pc:sldMk cId="3483202123" sldId="399"/>
            <ac:spMk id="73" creationId="{99413ED5-9ED4-4772-BCE4-2BCAE6B12E35}"/>
          </ac:spMkLst>
        </pc:spChg>
        <pc:spChg chg="add del">
          <ac:chgData name="ALEXANDRE" userId="734048d45b8f99b5" providerId="LiveId" clId="{CCE4509C-994A-4A15-880E-01DC588B201A}" dt="2021-10-19T12:08:32.037" v="1636" actId="26606"/>
          <ac:spMkLst>
            <pc:docMk/>
            <pc:sldMk cId="3483202123" sldId="399"/>
            <ac:spMk id="75" creationId="{04357C93-F0CB-4A1C-8F77-4E9063789819}"/>
          </ac:spMkLst>
        </pc:spChg>
        <pc:spChg chg="add del">
          <ac:chgData name="ALEXANDRE" userId="734048d45b8f99b5" providerId="LiveId" clId="{CCE4509C-994A-4A15-880E-01DC588B201A}" dt="2021-10-19T12:08:32.037" v="1636" actId="26606"/>
          <ac:spMkLst>
            <pc:docMk/>
            <pc:sldMk cId="3483202123" sldId="399"/>
            <ac:spMk id="77" creationId="{90F533E9-6690-41A8-A372-4C6C622D028D}"/>
          </ac:spMkLst>
        </pc:spChg>
        <pc:spChg chg="add">
          <ac:chgData name="ALEXANDRE" userId="734048d45b8f99b5" providerId="LiveId" clId="{CCE4509C-994A-4A15-880E-01DC588B201A}" dt="2021-10-19T12:08:32.037" v="1636" actId="26606"/>
          <ac:spMkLst>
            <pc:docMk/>
            <pc:sldMk cId="3483202123" sldId="399"/>
            <ac:spMk id="135" creationId="{1825AC39-5F85-4CAA-8A81-A1287086B2B6}"/>
          </ac:spMkLst>
        </pc:spChg>
        <pc:spChg chg="add">
          <ac:chgData name="ALEXANDRE" userId="734048d45b8f99b5" providerId="LiveId" clId="{CCE4509C-994A-4A15-880E-01DC588B201A}" dt="2021-10-19T12:08:32.037" v="1636" actId="26606"/>
          <ac:spMkLst>
            <pc:docMk/>
            <pc:sldMk cId="3483202123" sldId="399"/>
            <ac:spMk id="137" creationId="{95DA4D23-37FC-4B90-8188-F0377C5FF44B}"/>
          </ac:spMkLst>
        </pc:spChg>
        <pc:spChg chg="add">
          <ac:chgData name="ALEXANDRE" userId="734048d45b8f99b5" providerId="LiveId" clId="{CCE4509C-994A-4A15-880E-01DC588B201A}" dt="2021-10-19T12:08:32.037" v="1636" actId="26606"/>
          <ac:spMkLst>
            <pc:docMk/>
            <pc:sldMk cId="3483202123" sldId="399"/>
            <ac:spMk id="139" creationId="{A7A4B465-FBCC-4CD4-89A1-82992A7B47FF}"/>
          </ac:spMkLst>
        </pc:spChg>
        <pc:spChg chg="add">
          <ac:chgData name="ALEXANDRE" userId="734048d45b8f99b5" providerId="LiveId" clId="{CCE4509C-994A-4A15-880E-01DC588B201A}" dt="2021-10-19T12:08:32.037" v="1636" actId="26606"/>
          <ac:spMkLst>
            <pc:docMk/>
            <pc:sldMk cId="3483202123" sldId="399"/>
            <ac:spMk id="141" creationId="{909E572F-9CDC-4214-9D42-FF0017649590}"/>
          </ac:spMkLst>
        </pc:spChg>
        <pc:picChg chg="add mod">
          <ac:chgData name="ALEXANDRE" userId="734048d45b8f99b5" providerId="LiveId" clId="{CCE4509C-994A-4A15-880E-01DC588B201A}" dt="2021-10-19T12:08:37.962" v="1638" actId="1076"/>
          <ac:picMkLst>
            <pc:docMk/>
            <pc:sldMk cId="3483202123" sldId="399"/>
            <ac:picMk id="11266" creationId="{0F1DE724-36A5-4375-A672-27E27343613D}"/>
          </ac:picMkLst>
        </pc:picChg>
      </pc:sldChg>
      <pc:sldChg chg="modSp new del mod">
        <pc:chgData name="ALEXANDRE" userId="734048d45b8f99b5" providerId="LiveId" clId="{CCE4509C-994A-4A15-880E-01DC588B201A}" dt="2021-10-19T12:07:33.676" v="1603" actId="47"/>
        <pc:sldMkLst>
          <pc:docMk/>
          <pc:sldMk cId="4150503243" sldId="399"/>
        </pc:sldMkLst>
        <pc:spChg chg="mod">
          <ac:chgData name="ALEXANDRE" userId="734048d45b8f99b5" providerId="LiveId" clId="{CCE4509C-994A-4A15-880E-01DC588B201A}" dt="2021-10-19T12:07:05.643" v="1601" actId="20577"/>
          <ac:spMkLst>
            <pc:docMk/>
            <pc:sldMk cId="4150503243" sldId="399"/>
            <ac:spMk id="2" creationId="{CA461550-3158-4C6C-9CF2-AEB174233059}"/>
          </ac:spMkLst>
        </pc:spChg>
        <pc:spChg chg="mod">
          <ac:chgData name="ALEXANDRE" userId="734048d45b8f99b5" providerId="LiveId" clId="{CCE4509C-994A-4A15-880E-01DC588B201A}" dt="2021-10-19T12:07:07.821" v="1602" actId="6549"/>
          <ac:spMkLst>
            <pc:docMk/>
            <pc:sldMk cId="4150503243" sldId="399"/>
            <ac:spMk id="3" creationId="{5A3EA9C7-B49D-4797-BCB4-9AE6076777A9}"/>
          </ac:spMkLst>
        </pc:spChg>
      </pc:sldChg>
      <pc:sldChg chg="addSp modSp new mod">
        <pc:chgData name="ALEXANDRE" userId="734048d45b8f99b5" providerId="LiveId" clId="{CCE4509C-994A-4A15-880E-01DC588B201A}" dt="2021-10-19T12:12:07.161" v="1683" actId="1076"/>
        <pc:sldMkLst>
          <pc:docMk/>
          <pc:sldMk cId="1296380395" sldId="400"/>
        </pc:sldMkLst>
        <pc:spChg chg="mod">
          <ac:chgData name="ALEXANDRE" userId="734048d45b8f99b5" providerId="LiveId" clId="{CCE4509C-994A-4A15-880E-01DC588B201A}" dt="2021-10-19T12:10:50.885" v="1670" actId="20577"/>
          <ac:spMkLst>
            <pc:docMk/>
            <pc:sldMk cId="1296380395" sldId="400"/>
            <ac:spMk id="2" creationId="{3037C587-9493-4275-B68B-319DC76D3F3E}"/>
          </ac:spMkLst>
        </pc:spChg>
        <pc:spChg chg="mod">
          <ac:chgData name="ALEXANDRE" userId="734048d45b8f99b5" providerId="LiveId" clId="{CCE4509C-994A-4A15-880E-01DC588B201A}" dt="2021-10-19T12:11:04.781" v="1673" actId="6549"/>
          <ac:spMkLst>
            <pc:docMk/>
            <pc:sldMk cId="1296380395" sldId="400"/>
            <ac:spMk id="3" creationId="{F26F8A74-F5B0-4D29-BEE0-C0322323DCCA}"/>
          </ac:spMkLst>
        </pc:spChg>
        <pc:picChg chg="add mod">
          <ac:chgData name="ALEXANDRE" userId="734048d45b8f99b5" providerId="LiveId" clId="{CCE4509C-994A-4A15-880E-01DC588B201A}" dt="2021-10-19T12:12:07.161" v="1683" actId="1076"/>
          <ac:picMkLst>
            <pc:docMk/>
            <pc:sldMk cId="1296380395" sldId="400"/>
            <ac:picMk id="12290" creationId="{52BAE530-5FFC-4F71-B99B-97EAA8BF89B1}"/>
          </ac:picMkLst>
        </pc:picChg>
        <pc:picChg chg="add mod">
          <ac:chgData name="ALEXANDRE" userId="734048d45b8f99b5" providerId="LiveId" clId="{CCE4509C-994A-4A15-880E-01DC588B201A}" dt="2021-10-19T12:12:05.811" v="1682" actId="1076"/>
          <ac:picMkLst>
            <pc:docMk/>
            <pc:sldMk cId="1296380395" sldId="400"/>
            <ac:picMk id="12292" creationId="{1487E47D-4649-4C20-BBE0-EE8583D6E549}"/>
          </ac:picMkLst>
        </pc:picChg>
      </pc:sldChg>
      <pc:sldChg chg="del">
        <pc:chgData name="ALEXANDRE" userId="734048d45b8f99b5" providerId="LiveId" clId="{CCE4509C-994A-4A15-880E-01DC588B201A}" dt="2021-10-19T10:27:00.516" v="25" actId="47"/>
        <pc:sldMkLst>
          <pc:docMk/>
          <pc:sldMk cId="1588456861" sldId="400"/>
        </pc:sldMkLst>
      </pc:sldChg>
      <pc:sldChg chg="del">
        <pc:chgData name="ALEXANDRE" userId="734048d45b8f99b5" providerId="LiveId" clId="{CCE4509C-994A-4A15-880E-01DC588B201A}" dt="2021-10-19T10:27:00.516" v="25" actId="47"/>
        <pc:sldMkLst>
          <pc:docMk/>
          <pc:sldMk cId="502735843" sldId="401"/>
        </pc:sldMkLst>
      </pc:sldChg>
      <pc:sldChg chg="addSp delSp modSp add mod modAnim">
        <pc:chgData name="ALEXANDRE" userId="734048d45b8f99b5" providerId="LiveId" clId="{CCE4509C-994A-4A15-880E-01DC588B201A}" dt="2021-10-19T12:36:54.215" v="2380" actId="1076"/>
        <pc:sldMkLst>
          <pc:docMk/>
          <pc:sldMk cId="1687616849" sldId="401"/>
        </pc:sldMkLst>
        <pc:spChg chg="mod">
          <ac:chgData name="ALEXANDRE" userId="734048d45b8f99b5" providerId="LiveId" clId="{CCE4509C-994A-4A15-880E-01DC588B201A}" dt="2021-10-19T12:36:50.220" v="2379" actId="1076"/>
          <ac:spMkLst>
            <pc:docMk/>
            <pc:sldMk cId="1687616849" sldId="401"/>
            <ac:spMk id="2" creationId="{3037C587-9493-4275-B68B-319DC76D3F3E}"/>
          </ac:spMkLst>
        </pc:spChg>
        <pc:spChg chg="mod">
          <ac:chgData name="ALEXANDRE" userId="734048d45b8f99b5" providerId="LiveId" clId="{CCE4509C-994A-4A15-880E-01DC588B201A}" dt="2021-10-19T12:36:27.218" v="2371" actId="1076"/>
          <ac:spMkLst>
            <pc:docMk/>
            <pc:sldMk cId="1687616849" sldId="401"/>
            <ac:spMk id="3" creationId="{F26F8A74-F5B0-4D29-BEE0-C0322323DCCA}"/>
          </ac:spMkLst>
        </pc:spChg>
        <pc:spChg chg="add mod">
          <ac:chgData name="ALEXANDRE" userId="734048d45b8f99b5" providerId="LiveId" clId="{CCE4509C-994A-4A15-880E-01DC588B201A}" dt="2021-10-19T12:36:54.215" v="2380" actId="1076"/>
          <ac:spMkLst>
            <pc:docMk/>
            <pc:sldMk cId="1687616849" sldId="401"/>
            <ac:spMk id="10" creationId="{086BC5A9-FCEF-4DFF-B1FA-C3031F526F22}"/>
          </ac:spMkLst>
        </pc:spChg>
        <pc:picChg chg="del">
          <ac:chgData name="ALEXANDRE" userId="734048d45b8f99b5" providerId="LiveId" clId="{CCE4509C-994A-4A15-880E-01DC588B201A}" dt="2021-10-19T12:12:42.064" v="1692" actId="478"/>
          <ac:picMkLst>
            <pc:docMk/>
            <pc:sldMk cId="1687616849" sldId="401"/>
            <ac:picMk id="12290" creationId="{52BAE530-5FFC-4F71-B99B-97EAA8BF89B1}"/>
          </ac:picMkLst>
        </pc:picChg>
        <pc:picChg chg="del">
          <ac:chgData name="ALEXANDRE" userId="734048d45b8f99b5" providerId="LiveId" clId="{CCE4509C-994A-4A15-880E-01DC588B201A}" dt="2021-10-19T12:12:42.064" v="1692" actId="478"/>
          <ac:picMkLst>
            <pc:docMk/>
            <pc:sldMk cId="1687616849" sldId="401"/>
            <ac:picMk id="12292" creationId="{1487E47D-4649-4C20-BBE0-EE8583D6E549}"/>
          </ac:picMkLst>
        </pc:picChg>
        <pc:picChg chg="add del mod">
          <ac:chgData name="ALEXANDRE" userId="734048d45b8f99b5" providerId="LiveId" clId="{CCE4509C-994A-4A15-880E-01DC588B201A}" dt="2021-10-19T12:14:03.220" v="1741" actId="478"/>
          <ac:picMkLst>
            <pc:docMk/>
            <pc:sldMk cId="1687616849" sldId="401"/>
            <ac:picMk id="13314" creationId="{8AF439AE-1032-48EC-92E9-2612340444D0}"/>
          </ac:picMkLst>
        </pc:picChg>
        <pc:picChg chg="add del mod">
          <ac:chgData name="ALEXANDRE" userId="734048d45b8f99b5" providerId="LiveId" clId="{CCE4509C-994A-4A15-880E-01DC588B201A}" dt="2021-10-19T12:15:51.220" v="1746" actId="478"/>
          <ac:picMkLst>
            <pc:docMk/>
            <pc:sldMk cId="1687616849" sldId="401"/>
            <ac:picMk id="13316" creationId="{D7BC798B-6FC0-4677-881A-197DA25FA4BD}"/>
          </ac:picMkLst>
        </pc:picChg>
        <pc:picChg chg="add del">
          <ac:chgData name="ALEXANDRE" userId="734048d45b8f99b5" providerId="LiveId" clId="{CCE4509C-994A-4A15-880E-01DC588B201A}" dt="2021-10-19T12:15:32.843" v="1745" actId="478"/>
          <ac:picMkLst>
            <pc:docMk/>
            <pc:sldMk cId="1687616849" sldId="401"/>
            <ac:picMk id="13318" creationId="{75CC5D03-0AF1-45DF-B304-186F647AD714}"/>
          </ac:picMkLst>
        </pc:picChg>
        <pc:picChg chg="add mod">
          <ac:chgData name="ALEXANDRE" userId="734048d45b8f99b5" providerId="LiveId" clId="{CCE4509C-994A-4A15-880E-01DC588B201A}" dt="2021-10-19T12:36:29.651" v="2372" actId="1076"/>
          <ac:picMkLst>
            <pc:docMk/>
            <pc:sldMk cId="1687616849" sldId="401"/>
            <ac:picMk id="13320" creationId="{136AEE78-F059-467C-ABC4-B15A3A3A7842}"/>
          </ac:picMkLst>
        </pc:picChg>
        <pc:picChg chg="add mod">
          <ac:chgData name="ALEXANDRE" userId="734048d45b8f99b5" providerId="LiveId" clId="{CCE4509C-994A-4A15-880E-01DC588B201A}" dt="2021-10-19T12:23:40.942" v="2064" actId="1076"/>
          <ac:picMkLst>
            <pc:docMk/>
            <pc:sldMk cId="1687616849" sldId="401"/>
            <ac:picMk id="13322" creationId="{9B4289AA-1909-4642-BDA1-48C9F87D7ED3}"/>
          </ac:picMkLst>
        </pc:picChg>
      </pc:sldChg>
      <pc:sldChg chg="del">
        <pc:chgData name="ALEXANDRE" userId="734048d45b8f99b5" providerId="LiveId" clId="{CCE4509C-994A-4A15-880E-01DC588B201A}" dt="2021-10-19T10:27:00.516" v="25" actId="47"/>
        <pc:sldMkLst>
          <pc:docMk/>
          <pc:sldMk cId="2619746485" sldId="402"/>
        </pc:sldMkLst>
      </pc:sldChg>
      <pc:sldChg chg="addSp delSp modSp add mod ord">
        <pc:chgData name="ALEXANDRE" userId="734048d45b8f99b5" providerId="LiveId" clId="{CCE4509C-994A-4A15-880E-01DC588B201A}" dt="2021-10-19T12:24:58.934" v="2073"/>
        <pc:sldMkLst>
          <pc:docMk/>
          <pc:sldMk cId="3969951919" sldId="402"/>
        </pc:sldMkLst>
        <pc:spChg chg="mod">
          <ac:chgData name="ALEXANDRE" userId="734048d45b8f99b5" providerId="LiveId" clId="{CCE4509C-994A-4A15-880E-01DC588B201A}" dt="2021-10-19T12:23:18.084" v="2061" actId="1076"/>
          <ac:spMkLst>
            <pc:docMk/>
            <pc:sldMk cId="3969951919" sldId="402"/>
            <ac:spMk id="2" creationId="{3037C587-9493-4275-B68B-319DC76D3F3E}"/>
          </ac:spMkLst>
        </pc:spChg>
        <pc:spChg chg="del">
          <ac:chgData name="ALEXANDRE" userId="734048d45b8f99b5" providerId="LiveId" clId="{CCE4509C-994A-4A15-880E-01DC588B201A}" dt="2021-10-19T12:20:18.180" v="1924" actId="478"/>
          <ac:spMkLst>
            <pc:docMk/>
            <pc:sldMk cId="3969951919" sldId="402"/>
            <ac:spMk id="3" creationId="{F26F8A74-F5B0-4D29-BEE0-C0322323DCCA}"/>
          </ac:spMkLst>
        </pc:spChg>
        <pc:spChg chg="add del mod">
          <ac:chgData name="ALEXANDRE" userId="734048d45b8f99b5" providerId="LiveId" clId="{CCE4509C-994A-4A15-880E-01DC588B201A}" dt="2021-10-19T12:20:20.516" v="1925" actId="478"/>
          <ac:spMkLst>
            <pc:docMk/>
            <pc:sldMk cId="3969951919" sldId="402"/>
            <ac:spMk id="5" creationId="{A23B1625-7D22-4E27-9E2F-7529C046C933}"/>
          </ac:spMkLst>
        </pc:spChg>
        <pc:spChg chg="add mod">
          <ac:chgData name="ALEXANDRE" userId="734048d45b8f99b5" providerId="LiveId" clId="{CCE4509C-994A-4A15-880E-01DC588B201A}" dt="2021-10-19T12:22:41.908" v="2053" actId="1076"/>
          <ac:spMkLst>
            <pc:docMk/>
            <pc:sldMk cId="3969951919" sldId="402"/>
            <ac:spMk id="6" creationId="{CCBBDAC2-98EA-4700-A6B9-B8D34C3285EE}"/>
          </ac:spMkLst>
        </pc:spChg>
        <pc:spChg chg="add mod">
          <ac:chgData name="ALEXANDRE" userId="734048d45b8f99b5" providerId="LiveId" clId="{CCE4509C-994A-4A15-880E-01DC588B201A}" dt="2021-10-19T12:22:45.870" v="2055" actId="122"/>
          <ac:spMkLst>
            <pc:docMk/>
            <pc:sldMk cId="3969951919" sldId="402"/>
            <ac:spMk id="10" creationId="{79C40865-A333-492E-8EA3-A76465E61C9B}"/>
          </ac:spMkLst>
        </pc:spChg>
        <pc:spChg chg="add mod">
          <ac:chgData name="ALEXANDRE" userId="734048d45b8f99b5" providerId="LiveId" clId="{CCE4509C-994A-4A15-880E-01DC588B201A}" dt="2021-10-19T12:22:53.846" v="2058" actId="122"/>
          <ac:spMkLst>
            <pc:docMk/>
            <pc:sldMk cId="3969951919" sldId="402"/>
            <ac:spMk id="12" creationId="{CEF81231-AA01-4B50-9D14-598FDC601659}"/>
          </ac:spMkLst>
        </pc:spChg>
        <pc:picChg chg="del">
          <ac:chgData name="ALEXANDRE" userId="734048d45b8f99b5" providerId="LiveId" clId="{CCE4509C-994A-4A15-880E-01DC588B201A}" dt="2021-10-19T12:20:07.206" v="1923" actId="478"/>
          <ac:picMkLst>
            <pc:docMk/>
            <pc:sldMk cId="3969951919" sldId="402"/>
            <ac:picMk id="13314" creationId="{8AF439AE-1032-48EC-92E9-2612340444D0}"/>
          </ac:picMkLst>
        </pc:picChg>
        <pc:picChg chg="add mod">
          <ac:chgData name="ALEXANDRE" userId="734048d45b8f99b5" providerId="LiveId" clId="{CCE4509C-994A-4A15-880E-01DC588B201A}" dt="2021-10-19T12:22:01.022" v="1996" actId="1076"/>
          <ac:picMkLst>
            <pc:docMk/>
            <pc:sldMk cId="3969951919" sldId="402"/>
            <ac:picMk id="14338" creationId="{D7F82C2E-4120-4C4F-B98F-CB0793C68D41}"/>
          </ac:picMkLst>
        </pc:picChg>
        <pc:picChg chg="add mod">
          <ac:chgData name="ALEXANDRE" userId="734048d45b8f99b5" providerId="LiveId" clId="{CCE4509C-994A-4A15-880E-01DC588B201A}" dt="2021-10-19T12:22:06.384" v="1997" actId="1076"/>
          <ac:picMkLst>
            <pc:docMk/>
            <pc:sldMk cId="3969951919" sldId="402"/>
            <ac:picMk id="14340" creationId="{2B697406-5EE0-4692-9E07-2D979756D247}"/>
          </ac:picMkLst>
        </pc:picChg>
        <pc:picChg chg="add mod">
          <ac:chgData name="ALEXANDRE" userId="734048d45b8f99b5" providerId="LiveId" clId="{CCE4509C-994A-4A15-880E-01DC588B201A}" dt="2021-10-19T12:22:10.328" v="1999" actId="14100"/>
          <ac:picMkLst>
            <pc:docMk/>
            <pc:sldMk cId="3969951919" sldId="402"/>
            <ac:picMk id="14342" creationId="{A918A8BA-7C4D-4784-9890-EAE2D4D50A05}"/>
          </ac:picMkLst>
        </pc:picChg>
      </pc:sldChg>
      <pc:sldChg chg="addSp delSp modSp add mod delAnim modAnim">
        <pc:chgData name="ALEXANDRE" userId="734048d45b8f99b5" providerId="LiveId" clId="{CCE4509C-994A-4A15-880E-01DC588B201A}" dt="2021-10-19T12:35:47.765" v="2368" actId="14100"/>
        <pc:sldMkLst>
          <pc:docMk/>
          <pc:sldMk cId="1626100842" sldId="403"/>
        </pc:sldMkLst>
        <pc:spChg chg="mod">
          <ac:chgData name="ALEXANDRE" userId="734048d45b8f99b5" providerId="LiveId" clId="{CCE4509C-994A-4A15-880E-01DC588B201A}" dt="2021-10-19T12:35:47.765" v="2368" actId="14100"/>
          <ac:spMkLst>
            <pc:docMk/>
            <pc:sldMk cId="1626100842" sldId="403"/>
            <ac:spMk id="2" creationId="{3037C587-9493-4275-B68B-319DC76D3F3E}"/>
          </ac:spMkLst>
        </pc:spChg>
        <pc:spChg chg="mod">
          <ac:chgData name="ALEXANDRE" userId="734048d45b8f99b5" providerId="LiveId" clId="{CCE4509C-994A-4A15-880E-01DC588B201A}" dt="2021-10-19T12:35:42.519" v="2367" actId="1076"/>
          <ac:spMkLst>
            <pc:docMk/>
            <pc:sldMk cId="1626100842" sldId="403"/>
            <ac:spMk id="3" creationId="{F26F8A74-F5B0-4D29-BEE0-C0322323DCCA}"/>
          </ac:spMkLst>
        </pc:spChg>
        <pc:spChg chg="del">
          <ac:chgData name="ALEXANDRE" userId="734048d45b8f99b5" providerId="LiveId" clId="{CCE4509C-994A-4A15-880E-01DC588B201A}" dt="2021-10-19T12:25:13.747" v="2082" actId="478"/>
          <ac:spMkLst>
            <pc:docMk/>
            <pc:sldMk cId="1626100842" sldId="403"/>
            <ac:spMk id="10" creationId="{086BC5A9-FCEF-4DFF-B1FA-C3031F526F22}"/>
          </ac:spMkLst>
        </pc:spChg>
        <pc:picChg chg="del">
          <ac:chgData name="ALEXANDRE" userId="734048d45b8f99b5" providerId="LiveId" clId="{CCE4509C-994A-4A15-880E-01DC588B201A}" dt="2021-10-19T12:25:23.031" v="2086" actId="478"/>
          <ac:picMkLst>
            <pc:docMk/>
            <pc:sldMk cId="1626100842" sldId="403"/>
            <ac:picMk id="13320" creationId="{136AEE78-F059-467C-ABC4-B15A3A3A7842}"/>
          </ac:picMkLst>
        </pc:picChg>
        <pc:picChg chg="del">
          <ac:chgData name="ALEXANDRE" userId="734048d45b8f99b5" providerId="LiveId" clId="{CCE4509C-994A-4A15-880E-01DC588B201A}" dt="2021-10-19T12:25:23.031" v="2086" actId="478"/>
          <ac:picMkLst>
            <pc:docMk/>
            <pc:sldMk cId="1626100842" sldId="403"/>
            <ac:picMk id="13322" creationId="{9B4289AA-1909-4642-BDA1-48C9F87D7ED3}"/>
          </ac:picMkLst>
        </pc:picChg>
        <pc:picChg chg="add mod">
          <ac:chgData name="ALEXANDRE" userId="734048d45b8f99b5" providerId="LiveId" clId="{CCE4509C-994A-4A15-880E-01DC588B201A}" dt="2021-10-19T12:35:18.416" v="2353" actId="1076"/>
          <ac:picMkLst>
            <pc:docMk/>
            <pc:sldMk cId="1626100842" sldId="403"/>
            <ac:picMk id="17410" creationId="{020E9920-83B0-41A4-9A59-293688CE66AA}"/>
          </ac:picMkLst>
        </pc:picChg>
      </pc:sldChg>
      <pc:sldChg chg="del">
        <pc:chgData name="ALEXANDRE" userId="734048d45b8f99b5" providerId="LiveId" clId="{CCE4509C-994A-4A15-880E-01DC588B201A}" dt="2021-10-19T10:27:00.516" v="25" actId="47"/>
        <pc:sldMkLst>
          <pc:docMk/>
          <pc:sldMk cId="2416174625" sldId="403"/>
        </pc:sldMkLst>
      </pc:sldChg>
      <pc:sldChg chg="modSp add mod ord">
        <pc:chgData name="ALEXANDRE" userId="734048d45b8f99b5" providerId="LiveId" clId="{CCE4509C-994A-4A15-880E-01DC588B201A}" dt="2021-10-19T12:28:08.007" v="2127"/>
        <pc:sldMkLst>
          <pc:docMk/>
          <pc:sldMk cId="892127160" sldId="404"/>
        </pc:sldMkLst>
        <pc:spChg chg="mod">
          <ac:chgData name="ALEXANDRE" userId="734048d45b8f99b5" providerId="LiveId" clId="{CCE4509C-994A-4A15-880E-01DC588B201A}" dt="2021-10-19T12:27:26.489" v="2117" actId="20577"/>
          <ac:spMkLst>
            <pc:docMk/>
            <pc:sldMk cId="892127160" sldId="404"/>
            <ac:spMk id="2" creationId="{3037C587-9493-4275-B68B-319DC76D3F3E}"/>
          </ac:spMkLst>
        </pc:spChg>
        <pc:spChg chg="mod">
          <ac:chgData name="ALEXANDRE" userId="734048d45b8f99b5" providerId="LiveId" clId="{CCE4509C-994A-4A15-880E-01DC588B201A}" dt="2021-10-19T12:28:06.471" v="2125" actId="1076"/>
          <ac:spMkLst>
            <pc:docMk/>
            <pc:sldMk cId="892127160" sldId="404"/>
            <ac:spMk id="3" creationId="{F26F8A74-F5B0-4D29-BEE0-C0322323DCCA}"/>
          </ac:spMkLst>
        </pc:spChg>
      </pc:sldChg>
      <pc:sldChg chg="del">
        <pc:chgData name="ALEXANDRE" userId="734048d45b8f99b5" providerId="LiveId" clId="{CCE4509C-994A-4A15-880E-01DC588B201A}" dt="2021-10-19T10:27:00.516" v="25" actId="47"/>
        <pc:sldMkLst>
          <pc:docMk/>
          <pc:sldMk cId="3511853445" sldId="404"/>
        </pc:sldMkLst>
      </pc:sldChg>
      <pc:sldChg chg="addSp modSp add mod">
        <pc:chgData name="ALEXANDRE" userId="734048d45b8f99b5" providerId="LiveId" clId="{CCE4509C-994A-4A15-880E-01DC588B201A}" dt="2021-10-19T12:31:51.387" v="2299" actId="20577"/>
        <pc:sldMkLst>
          <pc:docMk/>
          <pc:sldMk cId="1750036298" sldId="405"/>
        </pc:sldMkLst>
        <pc:spChg chg="mod">
          <ac:chgData name="ALEXANDRE" userId="734048d45b8f99b5" providerId="LiveId" clId="{CCE4509C-994A-4A15-880E-01DC588B201A}" dt="2021-10-19T12:30:15.046" v="2268" actId="14100"/>
          <ac:spMkLst>
            <pc:docMk/>
            <pc:sldMk cId="1750036298" sldId="405"/>
            <ac:spMk id="2" creationId="{3037C587-9493-4275-B68B-319DC76D3F3E}"/>
          </ac:spMkLst>
        </pc:spChg>
        <pc:spChg chg="mod">
          <ac:chgData name="ALEXANDRE" userId="734048d45b8f99b5" providerId="LiveId" clId="{CCE4509C-994A-4A15-880E-01DC588B201A}" dt="2021-10-19T12:31:51.387" v="2299" actId="20577"/>
          <ac:spMkLst>
            <pc:docMk/>
            <pc:sldMk cId="1750036298" sldId="405"/>
            <ac:spMk id="3" creationId="{F26F8A74-F5B0-4D29-BEE0-C0322323DCCA}"/>
          </ac:spMkLst>
        </pc:spChg>
        <pc:picChg chg="add mod">
          <ac:chgData name="ALEXANDRE" userId="734048d45b8f99b5" providerId="LiveId" clId="{CCE4509C-994A-4A15-880E-01DC588B201A}" dt="2021-10-19T12:30:48.742" v="2277" actId="1076"/>
          <ac:picMkLst>
            <pc:docMk/>
            <pc:sldMk cId="1750036298" sldId="405"/>
            <ac:picMk id="15362" creationId="{60B24799-CD3B-4970-957D-8D6685BACBF6}"/>
          </ac:picMkLst>
        </pc:picChg>
      </pc:sldChg>
      <pc:sldChg chg="del">
        <pc:chgData name="ALEXANDRE" userId="734048d45b8f99b5" providerId="LiveId" clId="{CCE4509C-994A-4A15-880E-01DC588B201A}" dt="2021-10-19T10:27:00.516" v="25" actId="47"/>
        <pc:sldMkLst>
          <pc:docMk/>
          <pc:sldMk cId="4130330990" sldId="405"/>
        </pc:sldMkLst>
      </pc:sldChg>
      <pc:sldChg chg="addSp delSp modSp add mod">
        <pc:chgData name="ALEXANDRE" userId="734048d45b8f99b5" providerId="LiveId" clId="{CCE4509C-994A-4A15-880E-01DC588B201A}" dt="2021-10-19T12:34:30.580" v="2349" actId="1076"/>
        <pc:sldMkLst>
          <pc:docMk/>
          <pc:sldMk cId="1081771659" sldId="406"/>
        </pc:sldMkLst>
        <pc:spChg chg="mod">
          <ac:chgData name="ALEXANDRE" userId="734048d45b8f99b5" providerId="LiveId" clId="{CCE4509C-994A-4A15-880E-01DC588B201A}" dt="2021-10-19T12:34:30.580" v="2349" actId="1076"/>
          <ac:spMkLst>
            <pc:docMk/>
            <pc:sldMk cId="1081771659" sldId="406"/>
            <ac:spMk id="2" creationId="{3037C587-9493-4275-B68B-319DC76D3F3E}"/>
          </ac:spMkLst>
        </pc:spChg>
        <pc:spChg chg="mod">
          <ac:chgData name="ALEXANDRE" userId="734048d45b8f99b5" providerId="LiveId" clId="{CCE4509C-994A-4A15-880E-01DC588B201A}" dt="2021-10-19T12:33:49.315" v="2337" actId="14100"/>
          <ac:spMkLst>
            <pc:docMk/>
            <pc:sldMk cId="1081771659" sldId="406"/>
            <ac:spMk id="3" creationId="{F26F8A74-F5B0-4D29-BEE0-C0322323DCCA}"/>
          </ac:spMkLst>
        </pc:spChg>
        <pc:spChg chg="add mod">
          <ac:chgData name="ALEXANDRE" userId="734048d45b8f99b5" providerId="LiveId" clId="{CCE4509C-994A-4A15-880E-01DC588B201A}" dt="2021-10-19T12:34:24.988" v="2348" actId="27636"/>
          <ac:spMkLst>
            <pc:docMk/>
            <pc:sldMk cId="1081771659" sldId="406"/>
            <ac:spMk id="6" creationId="{CE2003E5-EE0E-41D9-9E71-CB4E48E36E35}"/>
          </ac:spMkLst>
        </pc:spChg>
        <pc:picChg chg="del">
          <ac:chgData name="ALEXANDRE" userId="734048d45b8f99b5" providerId="LiveId" clId="{CCE4509C-994A-4A15-880E-01DC588B201A}" dt="2021-10-19T12:31:59.379" v="2300" actId="478"/>
          <ac:picMkLst>
            <pc:docMk/>
            <pc:sldMk cId="1081771659" sldId="406"/>
            <ac:picMk id="15362" creationId="{60B24799-CD3B-4970-957D-8D6685BACBF6}"/>
          </ac:picMkLst>
        </pc:picChg>
        <pc:picChg chg="add mod">
          <ac:chgData name="ALEXANDRE" userId="734048d45b8f99b5" providerId="LiveId" clId="{CCE4509C-994A-4A15-880E-01DC588B201A}" dt="2021-10-19T12:34:21.520" v="2344" actId="14100"/>
          <ac:picMkLst>
            <pc:docMk/>
            <pc:sldMk cId="1081771659" sldId="406"/>
            <ac:picMk id="16386" creationId="{9233233B-B8DA-467E-8AD9-9137AFD01BB9}"/>
          </ac:picMkLst>
        </pc:picChg>
      </pc:sldChg>
      <pc:sldChg chg="del">
        <pc:chgData name="ALEXANDRE" userId="734048d45b8f99b5" providerId="LiveId" clId="{CCE4509C-994A-4A15-880E-01DC588B201A}" dt="2021-10-19T10:27:00.516" v="25" actId="47"/>
        <pc:sldMkLst>
          <pc:docMk/>
          <pc:sldMk cId="3040817997" sldId="406"/>
        </pc:sldMkLst>
      </pc:sldChg>
      <pc:sldChg chg="addSp delSp modSp new mod setBg addAnim">
        <pc:chgData name="ALEXANDRE" userId="734048d45b8f99b5" providerId="LiveId" clId="{CCE4509C-994A-4A15-880E-01DC588B201A}" dt="2021-10-19T12:37:57.291" v="2402"/>
        <pc:sldMkLst>
          <pc:docMk/>
          <pc:sldMk cId="1814366395" sldId="407"/>
        </pc:sldMkLst>
        <pc:spChg chg="mod ord">
          <ac:chgData name="ALEXANDRE" userId="734048d45b8f99b5" providerId="LiveId" clId="{CCE4509C-994A-4A15-880E-01DC588B201A}" dt="2021-10-19T12:37:57.290" v="2401" actId="26606"/>
          <ac:spMkLst>
            <pc:docMk/>
            <pc:sldMk cId="1814366395" sldId="407"/>
            <ac:spMk id="2" creationId="{BB2EA686-ED38-4FA4-BF0E-642F64150FFD}"/>
          </ac:spMkLst>
        </pc:spChg>
        <pc:spChg chg="del">
          <ac:chgData name="ALEXANDRE" userId="734048d45b8f99b5" providerId="LiveId" clId="{CCE4509C-994A-4A15-880E-01DC588B201A}" dt="2021-10-19T12:37:54.185" v="2400" actId="478"/>
          <ac:spMkLst>
            <pc:docMk/>
            <pc:sldMk cId="1814366395" sldId="407"/>
            <ac:spMk id="3" creationId="{47623118-E240-45A9-B856-A1D3D9938186}"/>
          </ac:spMkLst>
        </pc:spChg>
        <pc:spChg chg="add">
          <ac:chgData name="ALEXANDRE" userId="734048d45b8f99b5" providerId="LiveId" clId="{CCE4509C-994A-4A15-880E-01DC588B201A}" dt="2021-10-19T12:37:57.290" v="2401" actId="26606"/>
          <ac:spMkLst>
            <pc:docMk/>
            <pc:sldMk cId="1814366395" sldId="407"/>
            <ac:spMk id="71" creationId="{37C89E4B-3C9F-44B9-8B86-D9E3D112D8EC}"/>
          </ac:spMkLst>
        </pc:spChg>
        <pc:picChg chg="add mod">
          <ac:chgData name="ALEXANDRE" userId="734048d45b8f99b5" providerId="LiveId" clId="{CCE4509C-994A-4A15-880E-01DC588B201A}" dt="2021-10-19T12:37:57.290" v="2401" actId="26606"/>
          <ac:picMkLst>
            <pc:docMk/>
            <pc:sldMk cId="1814366395" sldId="407"/>
            <ac:picMk id="18434" creationId="{845DA0B6-D74C-4455-A131-3F306419022F}"/>
          </ac:picMkLst>
        </pc:picChg>
        <pc:cxnChg chg="add">
          <ac:chgData name="ALEXANDRE" userId="734048d45b8f99b5" providerId="LiveId" clId="{CCE4509C-994A-4A15-880E-01DC588B201A}" dt="2021-10-19T12:37:57.290" v="2401" actId="26606"/>
          <ac:cxnSpMkLst>
            <pc:docMk/>
            <pc:sldMk cId="1814366395" sldId="407"/>
            <ac:cxnSpMk id="73" creationId="{AA2EAA10-076F-46BD-8F0F-B9A2FB77A85C}"/>
          </ac:cxnSpMkLst>
        </pc:cxnChg>
        <pc:cxnChg chg="add">
          <ac:chgData name="ALEXANDRE" userId="734048d45b8f99b5" providerId="LiveId" clId="{CCE4509C-994A-4A15-880E-01DC588B201A}" dt="2021-10-19T12:37:57.290" v="2401" actId="26606"/>
          <ac:cxnSpMkLst>
            <pc:docMk/>
            <pc:sldMk cId="1814366395" sldId="407"/>
            <ac:cxnSpMk id="75" creationId="{D891E407-403B-4764-86C9-33A56D3BCAA3}"/>
          </ac:cxnSpMkLst>
        </pc:cxnChg>
      </pc:sldChg>
      <pc:sldChg chg="del">
        <pc:chgData name="ALEXANDRE" userId="734048d45b8f99b5" providerId="LiveId" clId="{CCE4509C-994A-4A15-880E-01DC588B201A}" dt="2021-10-19T10:27:00.516" v="25" actId="47"/>
        <pc:sldMkLst>
          <pc:docMk/>
          <pc:sldMk cId="2037414341" sldId="407"/>
        </pc:sldMkLst>
      </pc:sldChg>
      <pc:sldChg chg="addSp delSp modSp new del mod">
        <pc:chgData name="ALEXANDRE" userId="734048d45b8f99b5" providerId="LiveId" clId="{CCE4509C-994A-4A15-880E-01DC588B201A}" dt="2021-10-19T12:48:12.591" v="2632" actId="47"/>
        <pc:sldMkLst>
          <pc:docMk/>
          <pc:sldMk cId="3494682741" sldId="408"/>
        </pc:sldMkLst>
        <pc:spChg chg="mod">
          <ac:chgData name="ALEXANDRE" userId="734048d45b8f99b5" providerId="LiveId" clId="{CCE4509C-994A-4A15-880E-01DC588B201A}" dt="2021-10-19T12:38:03.676" v="2411" actId="20577"/>
          <ac:spMkLst>
            <pc:docMk/>
            <pc:sldMk cId="3494682741" sldId="408"/>
            <ac:spMk id="2" creationId="{612F2F10-D9D5-49D7-92C0-5E522330463F}"/>
          </ac:spMkLst>
        </pc:spChg>
        <pc:spChg chg="add del mod">
          <ac:chgData name="ALEXANDRE" userId="734048d45b8f99b5" providerId="LiveId" clId="{CCE4509C-994A-4A15-880E-01DC588B201A}" dt="2021-10-19T12:41:40.550" v="2434" actId="478"/>
          <ac:spMkLst>
            <pc:docMk/>
            <pc:sldMk cId="3494682741" sldId="408"/>
            <ac:spMk id="3" creationId="{BB964A62-C5CC-4330-B109-5CA0D03DA0ED}"/>
          </ac:spMkLst>
        </pc:spChg>
        <pc:spChg chg="add del mod">
          <ac:chgData name="ALEXANDRE" userId="734048d45b8f99b5" providerId="LiveId" clId="{CCE4509C-994A-4A15-880E-01DC588B201A}" dt="2021-10-19T12:40:29.772" v="2430" actId="478"/>
          <ac:spMkLst>
            <pc:docMk/>
            <pc:sldMk cId="3494682741" sldId="408"/>
            <ac:spMk id="5" creationId="{597C3D9F-A267-47FF-AE06-58A916ADF192}"/>
          </ac:spMkLst>
        </pc:spChg>
        <pc:spChg chg="add del mod">
          <ac:chgData name="ALEXANDRE" userId="734048d45b8f99b5" providerId="LiveId" clId="{CCE4509C-994A-4A15-880E-01DC588B201A}" dt="2021-10-19T12:41:42.463" v="2435" actId="478"/>
          <ac:spMkLst>
            <pc:docMk/>
            <pc:sldMk cId="3494682741" sldId="408"/>
            <ac:spMk id="7" creationId="{A44F0B13-5E8C-4D0F-81F7-8DD9AB4FA69C}"/>
          </ac:spMkLst>
        </pc:spChg>
        <pc:picChg chg="add del mod">
          <ac:chgData name="ALEXANDRE" userId="734048d45b8f99b5" providerId="LiveId" clId="{CCE4509C-994A-4A15-880E-01DC588B201A}" dt="2021-10-19T12:40:32.252" v="2432" actId="478"/>
          <ac:picMkLst>
            <pc:docMk/>
            <pc:sldMk cId="3494682741" sldId="408"/>
            <ac:picMk id="19458" creationId="{214BF085-7168-4161-80B8-7286F966E564}"/>
          </ac:picMkLst>
        </pc:picChg>
        <pc:picChg chg="add mod">
          <ac:chgData name="ALEXANDRE" userId="734048d45b8f99b5" providerId="LiveId" clId="{CCE4509C-994A-4A15-880E-01DC588B201A}" dt="2021-10-19T12:41:52.694" v="2439" actId="1076"/>
          <ac:picMkLst>
            <pc:docMk/>
            <pc:sldMk cId="3494682741" sldId="408"/>
            <ac:picMk id="19460" creationId="{1B2CC05E-41AC-4386-A0CE-D2C2867AF190}"/>
          </ac:picMkLst>
        </pc:picChg>
      </pc:sldChg>
      <pc:sldChg chg="addSp delSp modSp add mod chgLayout">
        <pc:chgData name="ALEXANDRE" userId="734048d45b8f99b5" providerId="LiveId" clId="{CCE4509C-994A-4A15-880E-01DC588B201A}" dt="2021-10-19T12:49:23.711" v="2655" actId="1076"/>
        <pc:sldMkLst>
          <pc:docMk/>
          <pc:sldMk cId="137203133" sldId="409"/>
        </pc:sldMkLst>
        <pc:spChg chg="del mod">
          <ac:chgData name="ALEXANDRE" userId="734048d45b8f99b5" providerId="LiveId" clId="{CCE4509C-994A-4A15-880E-01DC588B201A}" dt="2021-10-19T12:46:22.182" v="2576" actId="478"/>
          <ac:spMkLst>
            <pc:docMk/>
            <pc:sldMk cId="137203133" sldId="409"/>
            <ac:spMk id="2" creationId="{612F2F10-D9D5-49D7-92C0-5E522330463F}"/>
          </ac:spMkLst>
        </pc:spChg>
        <pc:spChg chg="add del mod ord">
          <ac:chgData name="ALEXANDRE" userId="734048d45b8f99b5" providerId="LiveId" clId="{CCE4509C-994A-4A15-880E-01DC588B201A}" dt="2021-10-19T12:49:23.711" v="2655" actId="1076"/>
          <ac:spMkLst>
            <pc:docMk/>
            <pc:sldMk cId="137203133" sldId="409"/>
            <ac:spMk id="3" creationId="{BB964A62-C5CC-4330-B109-5CA0D03DA0ED}"/>
          </ac:spMkLst>
        </pc:spChg>
        <pc:spChg chg="add del mod">
          <ac:chgData name="ALEXANDRE" userId="734048d45b8f99b5" providerId="LiveId" clId="{CCE4509C-994A-4A15-880E-01DC588B201A}" dt="2021-10-19T12:46:46.191" v="2583" actId="478"/>
          <ac:spMkLst>
            <pc:docMk/>
            <pc:sldMk cId="137203133" sldId="409"/>
            <ac:spMk id="4" creationId="{0625F8B6-5661-4217-A15F-DC3276DB18F2}"/>
          </ac:spMkLst>
        </pc:spChg>
        <pc:spChg chg="add del mod">
          <ac:chgData name="ALEXANDRE" userId="734048d45b8f99b5" providerId="LiveId" clId="{CCE4509C-994A-4A15-880E-01DC588B201A}" dt="2021-10-19T12:47:41.850" v="2602" actId="478"/>
          <ac:spMkLst>
            <pc:docMk/>
            <pc:sldMk cId="137203133" sldId="409"/>
            <ac:spMk id="5" creationId="{394746F5-D1C4-4E82-941F-3E5FBDBF516A}"/>
          </ac:spMkLst>
        </pc:spChg>
        <pc:spChg chg="add del mod">
          <ac:chgData name="ALEXANDRE" userId="734048d45b8f99b5" providerId="LiveId" clId="{CCE4509C-994A-4A15-880E-01DC588B201A}" dt="2021-10-19T12:47:08.045" v="2591" actId="478"/>
          <ac:spMkLst>
            <pc:docMk/>
            <pc:sldMk cId="137203133" sldId="409"/>
            <ac:spMk id="6" creationId="{66CB56C9-07A7-4E1D-AE8F-42FE18DEBAB5}"/>
          </ac:spMkLst>
        </pc:spChg>
        <pc:spChg chg="add del mod">
          <ac:chgData name="ALEXANDRE" userId="734048d45b8f99b5" providerId="LiveId" clId="{CCE4509C-994A-4A15-880E-01DC588B201A}" dt="2021-10-19T12:47:08.045" v="2591" actId="478"/>
          <ac:spMkLst>
            <pc:docMk/>
            <pc:sldMk cId="137203133" sldId="409"/>
            <ac:spMk id="7" creationId="{60A3DA0E-33E4-46DC-8AF6-16A4E5A689AF}"/>
          </ac:spMkLst>
        </pc:spChg>
        <pc:spChg chg="add mod">
          <ac:chgData name="ALEXANDRE" userId="734048d45b8f99b5" providerId="LiveId" clId="{CCE4509C-994A-4A15-880E-01DC588B201A}" dt="2021-10-19T12:49:23.711" v="2655" actId="1076"/>
          <ac:spMkLst>
            <pc:docMk/>
            <pc:sldMk cId="137203133" sldId="409"/>
            <ac:spMk id="8" creationId="{2FA7099B-EA3E-4DFC-A835-906DB299326C}"/>
          </ac:spMkLst>
        </pc:spChg>
        <pc:spChg chg="add mod">
          <ac:chgData name="ALEXANDRE" userId="734048d45b8f99b5" providerId="LiveId" clId="{CCE4509C-994A-4A15-880E-01DC588B201A}" dt="2021-10-19T12:49:23.711" v="2655" actId="1076"/>
          <ac:spMkLst>
            <pc:docMk/>
            <pc:sldMk cId="137203133" sldId="409"/>
            <ac:spMk id="9" creationId="{07AE8C61-F69F-4974-85FC-267CE605711D}"/>
          </ac:spMkLst>
        </pc:spChg>
        <pc:spChg chg="add del mod ord">
          <ac:chgData name="ALEXANDRE" userId="734048d45b8f99b5" providerId="LiveId" clId="{CCE4509C-994A-4A15-880E-01DC588B201A}" dt="2021-10-19T12:47:49.672" v="2605" actId="700"/>
          <ac:spMkLst>
            <pc:docMk/>
            <pc:sldMk cId="137203133" sldId="409"/>
            <ac:spMk id="10" creationId="{9566941D-9FB2-4796-A864-472B00D72C17}"/>
          </ac:spMkLst>
        </pc:spChg>
        <pc:spChg chg="add mod">
          <ac:chgData name="ALEXANDRE" userId="734048d45b8f99b5" providerId="LiveId" clId="{CCE4509C-994A-4A15-880E-01DC588B201A}" dt="2021-10-19T12:48:09.625" v="2631" actId="1076"/>
          <ac:spMkLst>
            <pc:docMk/>
            <pc:sldMk cId="137203133" sldId="409"/>
            <ac:spMk id="11" creationId="{3E3F69F1-A824-4B6E-BA2F-8D50721500BA}"/>
          </ac:spMkLst>
        </pc:spChg>
        <pc:spChg chg="add del mod">
          <ac:chgData name="ALEXANDRE" userId="734048d45b8f99b5" providerId="LiveId" clId="{CCE4509C-994A-4A15-880E-01DC588B201A}" dt="2021-10-19T12:49:23.358" v="2654" actId="767"/>
          <ac:spMkLst>
            <pc:docMk/>
            <pc:sldMk cId="137203133" sldId="409"/>
            <ac:spMk id="12" creationId="{D480727C-6DBB-4020-96BF-3B7A6EE2A62D}"/>
          </ac:spMkLst>
        </pc:spChg>
      </pc:sldChg>
      <pc:sldChg chg="add del">
        <pc:chgData name="ALEXANDRE" userId="734048d45b8f99b5" providerId="LiveId" clId="{CCE4509C-994A-4A15-880E-01DC588B201A}" dt="2021-10-19T12:40:30.309" v="2431" actId="2890"/>
        <pc:sldMkLst>
          <pc:docMk/>
          <pc:sldMk cId="1436281125" sldId="409"/>
        </pc:sldMkLst>
      </pc:sldChg>
      <pc:sldChg chg="addSp delSp modSp new mod modAnim modNotesTx">
        <pc:chgData name="ALEXANDRE" userId="734048d45b8f99b5" providerId="LiveId" clId="{CCE4509C-994A-4A15-880E-01DC588B201A}" dt="2021-10-19T12:51:03.686" v="2671" actId="20577"/>
        <pc:sldMkLst>
          <pc:docMk/>
          <pc:sldMk cId="4181713740" sldId="410"/>
        </pc:sldMkLst>
        <pc:spChg chg="del">
          <ac:chgData name="ALEXANDRE" userId="734048d45b8f99b5" providerId="LiveId" clId="{CCE4509C-994A-4A15-880E-01DC588B201A}" dt="2021-10-19T12:50:20.082" v="2657" actId="478"/>
          <ac:spMkLst>
            <pc:docMk/>
            <pc:sldMk cId="4181713740" sldId="410"/>
            <ac:spMk id="2" creationId="{1C9FF324-FED4-4FA4-8139-A662338B7B73}"/>
          </ac:spMkLst>
        </pc:spChg>
        <pc:spChg chg="del mod">
          <ac:chgData name="ALEXANDRE" userId="734048d45b8f99b5" providerId="LiveId" clId="{CCE4509C-994A-4A15-880E-01DC588B201A}" dt="2021-10-19T12:50:23.102" v="2659" actId="478"/>
          <ac:spMkLst>
            <pc:docMk/>
            <pc:sldMk cId="4181713740" sldId="410"/>
            <ac:spMk id="3" creationId="{C7D3BD2C-04E3-4511-9257-4861F85C4262}"/>
          </ac:spMkLst>
        </pc:spChg>
        <pc:picChg chg="add mod">
          <ac:chgData name="ALEXANDRE" userId="734048d45b8f99b5" providerId="LiveId" clId="{CCE4509C-994A-4A15-880E-01DC588B201A}" dt="2021-10-19T12:50:46.850" v="2665" actId="14100"/>
          <ac:picMkLst>
            <pc:docMk/>
            <pc:sldMk cId="4181713740" sldId="410"/>
            <ac:picMk id="4" creationId="{1B4C430E-3296-4CE1-9350-FCE251D55B20}"/>
          </ac:picMkLst>
        </pc:picChg>
      </pc:sldChg>
    </pc:docChg>
  </pc:docChgLst>
  <pc:docChgLst>
    <pc:chgData name="ALEXANDRE" userId="734048d45b8f99b5" providerId="LiveId" clId="{0C416C57-F7E4-484E-9019-F9D0F2C7E55F}"/>
    <pc:docChg chg="undo custSel addSld delSld modSld sldOrd modMainMaster">
      <pc:chgData name="ALEXANDRE" userId="734048d45b8f99b5" providerId="LiveId" clId="{0C416C57-F7E4-484E-9019-F9D0F2C7E55F}" dt="2021-09-28T21:06:26.283" v="710" actId="47"/>
      <pc:docMkLst>
        <pc:docMk/>
      </pc:docMkLst>
      <pc:sldChg chg="modSp mod">
        <pc:chgData name="ALEXANDRE" userId="734048d45b8f99b5" providerId="LiveId" clId="{0C416C57-F7E4-484E-9019-F9D0F2C7E55F}" dt="2021-09-28T19:47:35.904" v="24" actId="20577"/>
        <pc:sldMkLst>
          <pc:docMk/>
          <pc:sldMk cId="1152343994" sldId="292"/>
        </pc:sldMkLst>
        <pc:spChg chg="mod">
          <ac:chgData name="ALEXANDRE" userId="734048d45b8f99b5" providerId="LiveId" clId="{0C416C57-F7E4-484E-9019-F9D0F2C7E55F}" dt="2021-09-28T19:47:35.904" v="24" actId="20577"/>
          <ac:spMkLst>
            <pc:docMk/>
            <pc:sldMk cId="1152343994" sldId="292"/>
            <ac:spMk id="4" creationId="{D3BFDA17-7C99-BB4B-AA35-34F998ACE2BE}"/>
          </ac:spMkLst>
        </pc:spChg>
      </pc:sldChg>
      <pc:sldChg chg="ord">
        <pc:chgData name="ALEXANDRE" userId="734048d45b8f99b5" providerId="LiveId" clId="{0C416C57-F7E4-484E-9019-F9D0F2C7E55F}" dt="2021-09-28T20:09:45.248" v="494"/>
        <pc:sldMkLst>
          <pc:docMk/>
          <pc:sldMk cId="3219816913" sldId="343"/>
        </pc:sldMkLst>
      </pc:sldChg>
      <pc:sldChg chg="del">
        <pc:chgData name="ALEXANDRE" userId="734048d45b8f99b5" providerId="LiveId" clId="{0C416C57-F7E4-484E-9019-F9D0F2C7E55F}" dt="2021-09-28T21:05:24.351" v="709" actId="47"/>
        <pc:sldMkLst>
          <pc:docMk/>
          <pc:sldMk cId="698950737" sldId="344"/>
        </pc:sldMkLst>
      </pc:sldChg>
      <pc:sldChg chg="del">
        <pc:chgData name="ALEXANDRE" userId="734048d45b8f99b5" providerId="LiveId" clId="{0C416C57-F7E4-484E-9019-F9D0F2C7E55F}" dt="2021-09-28T21:05:24.351" v="709" actId="47"/>
        <pc:sldMkLst>
          <pc:docMk/>
          <pc:sldMk cId="4287313864" sldId="345"/>
        </pc:sldMkLst>
      </pc:sldChg>
      <pc:sldChg chg="addSp modSp mod">
        <pc:chgData name="ALEXANDRE" userId="734048d45b8f99b5" providerId="LiveId" clId="{0C416C57-F7E4-484E-9019-F9D0F2C7E55F}" dt="2021-09-28T20:00:32.551" v="229" actId="14100"/>
        <pc:sldMkLst>
          <pc:docMk/>
          <pc:sldMk cId="1073777120" sldId="346"/>
        </pc:sldMkLst>
        <pc:spChg chg="mod">
          <ac:chgData name="ALEXANDRE" userId="734048d45b8f99b5" providerId="LiveId" clId="{0C416C57-F7E4-484E-9019-F9D0F2C7E55F}" dt="2021-09-28T20:00:32.551" v="229" actId="14100"/>
          <ac:spMkLst>
            <pc:docMk/>
            <pc:sldMk cId="1073777120" sldId="346"/>
            <ac:spMk id="2" creationId="{53C0C110-2593-40A1-A0FB-75840A94ED7D}"/>
          </ac:spMkLst>
        </pc:spChg>
        <pc:spChg chg="mod">
          <ac:chgData name="ALEXANDRE" userId="734048d45b8f99b5" providerId="LiveId" clId="{0C416C57-F7E4-484E-9019-F9D0F2C7E55F}" dt="2021-09-28T20:00:30.496" v="228" actId="1076"/>
          <ac:spMkLst>
            <pc:docMk/>
            <pc:sldMk cId="1073777120" sldId="346"/>
            <ac:spMk id="3" creationId="{B37AB382-70B7-4763-BDE9-9026CD65FFC0}"/>
          </ac:spMkLst>
        </pc:spChg>
        <pc:spChg chg="add mod">
          <ac:chgData name="ALEXANDRE" userId="734048d45b8f99b5" providerId="LiveId" clId="{0C416C57-F7E4-484E-9019-F9D0F2C7E55F}" dt="2021-09-28T19:59:21.766" v="203" actId="1076"/>
          <ac:spMkLst>
            <pc:docMk/>
            <pc:sldMk cId="1073777120" sldId="346"/>
            <ac:spMk id="5" creationId="{45834D20-9805-45B2-B578-41671016C99F}"/>
          </ac:spMkLst>
        </pc:spChg>
      </pc:sldChg>
      <pc:sldChg chg="del">
        <pc:chgData name="ALEXANDRE" userId="734048d45b8f99b5" providerId="LiveId" clId="{0C416C57-F7E4-484E-9019-F9D0F2C7E55F}" dt="2021-09-28T20:00:41.128" v="230" actId="47"/>
        <pc:sldMkLst>
          <pc:docMk/>
          <pc:sldMk cId="383722159" sldId="348"/>
        </pc:sldMkLst>
      </pc:sldChg>
      <pc:sldChg chg="del">
        <pc:chgData name="ALEXANDRE" userId="734048d45b8f99b5" providerId="LiveId" clId="{0C416C57-F7E4-484E-9019-F9D0F2C7E55F}" dt="2021-09-28T20:58:34.637" v="607" actId="47"/>
        <pc:sldMkLst>
          <pc:docMk/>
          <pc:sldMk cId="1176682376" sldId="349"/>
        </pc:sldMkLst>
      </pc:sldChg>
      <pc:sldChg chg="add del">
        <pc:chgData name="ALEXANDRE" userId="734048d45b8f99b5" providerId="LiveId" clId="{0C416C57-F7E4-484E-9019-F9D0F2C7E55F}" dt="2021-09-28T20:58:48.827" v="612" actId="47"/>
        <pc:sldMkLst>
          <pc:docMk/>
          <pc:sldMk cId="552051472" sldId="350"/>
        </pc:sldMkLst>
      </pc:sldChg>
      <pc:sldChg chg="add del">
        <pc:chgData name="ALEXANDRE" userId="734048d45b8f99b5" providerId="LiveId" clId="{0C416C57-F7E4-484E-9019-F9D0F2C7E55F}" dt="2021-09-28T20:58:44.458" v="610" actId="47"/>
        <pc:sldMkLst>
          <pc:docMk/>
          <pc:sldMk cId="2549055799" sldId="351"/>
        </pc:sldMkLst>
      </pc:sldChg>
      <pc:sldChg chg="modSp mod">
        <pc:chgData name="ALEXANDRE" userId="734048d45b8f99b5" providerId="LiveId" clId="{0C416C57-F7E4-484E-9019-F9D0F2C7E55F}" dt="2021-09-28T20:59:01.782" v="614" actId="27636"/>
        <pc:sldMkLst>
          <pc:docMk/>
          <pc:sldMk cId="655815345" sldId="353"/>
        </pc:sldMkLst>
        <pc:spChg chg="mod">
          <ac:chgData name="ALEXANDRE" userId="734048d45b8f99b5" providerId="LiveId" clId="{0C416C57-F7E4-484E-9019-F9D0F2C7E55F}" dt="2021-09-28T20:59:01.782" v="614" actId="27636"/>
          <ac:spMkLst>
            <pc:docMk/>
            <pc:sldMk cId="655815345" sldId="353"/>
            <ac:spMk id="3" creationId="{BD2CF0A5-D91E-430A-8EC7-F5DCE728A64B}"/>
          </ac:spMkLst>
        </pc:spChg>
      </pc:sldChg>
      <pc:sldChg chg="del">
        <pc:chgData name="ALEXANDRE" userId="734048d45b8f99b5" providerId="LiveId" clId="{0C416C57-F7E4-484E-9019-F9D0F2C7E55F}" dt="2021-09-28T21:03:08.009" v="708" actId="47"/>
        <pc:sldMkLst>
          <pc:docMk/>
          <pc:sldMk cId="968482232" sldId="356"/>
        </pc:sldMkLst>
      </pc:sldChg>
      <pc:sldChg chg="del">
        <pc:chgData name="ALEXANDRE" userId="734048d45b8f99b5" providerId="LiveId" clId="{0C416C57-F7E4-484E-9019-F9D0F2C7E55F}" dt="2021-09-28T21:02:55.137" v="707" actId="47"/>
        <pc:sldMkLst>
          <pc:docMk/>
          <pc:sldMk cId="508480602" sldId="357"/>
        </pc:sldMkLst>
      </pc:sldChg>
      <pc:sldChg chg="modSp mod">
        <pc:chgData name="ALEXANDRE" userId="734048d45b8f99b5" providerId="LiveId" clId="{0C416C57-F7E4-484E-9019-F9D0F2C7E55F}" dt="2021-09-28T20:58:22.925" v="606" actId="1076"/>
        <pc:sldMkLst>
          <pc:docMk/>
          <pc:sldMk cId="4245898271" sldId="363"/>
        </pc:sldMkLst>
        <pc:spChg chg="mod">
          <ac:chgData name="ALEXANDRE" userId="734048d45b8f99b5" providerId="LiveId" clId="{0C416C57-F7E4-484E-9019-F9D0F2C7E55F}" dt="2021-09-28T20:58:15.144" v="604" actId="14100"/>
          <ac:spMkLst>
            <pc:docMk/>
            <pc:sldMk cId="4245898271" sldId="363"/>
            <ac:spMk id="3" creationId="{1C790CEF-8031-4616-AD36-A4F20EFF9A1E}"/>
          </ac:spMkLst>
        </pc:spChg>
        <pc:spChg chg="mod">
          <ac:chgData name="ALEXANDRE" userId="734048d45b8f99b5" providerId="LiveId" clId="{0C416C57-F7E4-484E-9019-F9D0F2C7E55F}" dt="2021-09-28T20:58:17.071" v="605" actId="20577"/>
          <ac:spMkLst>
            <pc:docMk/>
            <pc:sldMk cId="4245898271" sldId="363"/>
            <ac:spMk id="5" creationId="{571276FA-332E-4BEB-A7AD-0DC8171799EB}"/>
          </ac:spMkLst>
        </pc:spChg>
        <pc:grpChg chg="mod">
          <ac:chgData name="ALEXANDRE" userId="734048d45b8f99b5" providerId="LiveId" clId="{0C416C57-F7E4-484E-9019-F9D0F2C7E55F}" dt="2021-09-28T20:58:22.925" v="606" actId="1076"/>
          <ac:grpSpMkLst>
            <pc:docMk/>
            <pc:sldMk cId="4245898271" sldId="363"/>
            <ac:grpSpMk id="14" creationId="{8BD92C13-7E7A-4A5D-A6BE-A1E591BE9AA3}"/>
          </ac:grpSpMkLst>
        </pc:grpChg>
        <pc:cxnChg chg="mod">
          <ac:chgData name="ALEXANDRE" userId="734048d45b8f99b5" providerId="LiveId" clId="{0C416C57-F7E4-484E-9019-F9D0F2C7E55F}" dt="2021-09-28T20:58:15.144" v="604" actId="14100"/>
          <ac:cxnSpMkLst>
            <pc:docMk/>
            <pc:sldMk cId="4245898271" sldId="363"/>
            <ac:cxnSpMk id="9" creationId="{5DDC1FE2-7596-42BE-8E32-CBF662A913BB}"/>
          </ac:cxnSpMkLst>
        </pc:cxnChg>
      </pc:sldChg>
      <pc:sldChg chg="del">
        <pc:chgData name="ALEXANDRE" userId="734048d45b8f99b5" providerId="LiveId" clId="{0C416C57-F7E4-484E-9019-F9D0F2C7E55F}" dt="2021-09-28T21:02:48.421" v="706" actId="47"/>
        <pc:sldMkLst>
          <pc:docMk/>
          <pc:sldMk cId="2640769439" sldId="366"/>
        </pc:sldMkLst>
      </pc:sldChg>
      <pc:sldChg chg="del">
        <pc:chgData name="ALEXANDRE" userId="734048d45b8f99b5" providerId="LiveId" clId="{0C416C57-F7E4-484E-9019-F9D0F2C7E55F}" dt="2021-09-28T21:06:26.283" v="710" actId="47"/>
        <pc:sldMkLst>
          <pc:docMk/>
          <pc:sldMk cId="2966018025" sldId="377"/>
        </pc:sldMkLst>
      </pc:sldChg>
      <pc:sldChg chg="del">
        <pc:chgData name="ALEXANDRE" userId="734048d45b8f99b5" providerId="LiveId" clId="{0C416C57-F7E4-484E-9019-F9D0F2C7E55F}" dt="2021-09-28T21:06:26.283" v="710" actId="47"/>
        <pc:sldMkLst>
          <pc:docMk/>
          <pc:sldMk cId="684846214" sldId="378"/>
        </pc:sldMkLst>
      </pc:sldChg>
      <pc:sldChg chg="del">
        <pc:chgData name="ALEXANDRE" userId="734048d45b8f99b5" providerId="LiveId" clId="{0C416C57-F7E4-484E-9019-F9D0F2C7E55F}" dt="2021-09-28T21:06:26.283" v="710" actId="47"/>
        <pc:sldMkLst>
          <pc:docMk/>
          <pc:sldMk cId="3748212451" sldId="379"/>
        </pc:sldMkLst>
      </pc:sldChg>
      <pc:sldChg chg="del">
        <pc:chgData name="ALEXANDRE" userId="734048d45b8f99b5" providerId="LiveId" clId="{0C416C57-F7E4-484E-9019-F9D0F2C7E55F}" dt="2021-09-28T21:06:26.283" v="710" actId="47"/>
        <pc:sldMkLst>
          <pc:docMk/>
          <pc:sldMk cId="3989370961" sldId="380"/>
        </pc:sldMkLst>
      </pc:sldChg>
      <pc:sldChg chg="del">
        <pc:chgData name="ALEXANDRE" userId="734048d45b8f99b5" providerId="LiveId" clId="{0C416C57-F7E4-484E-9019-F9D0F2C7E55F}" dt="2021-09-28T21:06:26.283" v="710" actId="47"/>
        <pc:sldMkLst>
          <pc:docMk/>
          <pc:sldMk cId="1457518273" sldId="381"/>
        </pc:sldMkLst>
      </pc:sldChg>
      <pc:sldChg chg="addSp delSp modSp new mod">
        <pc:chgData name="ALEXANDRE" userId="734048d45b8f99b5" providerId="LiveId" clId="{0C416C57-F7E4-484E-9019-F9D0F2C7E55F}" dt="2021-09-28T19:57:06.795" v="185" actId="6549"/>
        <pc:sldMkLst>
          <pc:docMk/>
          <pc:sldMk cId="3475138527" sldId="385"/>
        </pc:sldMkLst>
        <pc:spChg chg="mod">
          <ac:chgData name="ALEXANDRE" userId="734048d45b8f99b5" providerId="LiveId" clId="{0C416C57-F7E4-484E-9019-F9D0F2C7E55F}" dt="2021-09-28T19:57:06.795" v="185" actId="6549"/>
          <ac:spMkLst>
            <pc:docMk/>
            <pc:sldMk cId="3475138527" sldId="385"/>
            <ac:spMk id="2" creationId="{38FC9F15-86C2-4DDC-A9B3-3230ECA20423}"/>
          </ac:spMkLst>
        </pc:spChg>
        <pc:spChg chg="del">
          <ac:chgData name="ALEXANDRE" userId="734048d45b8f99b5" providerId="LiveId" clId="{0C416C57-F7E4-484E-9019-F9D0F2C7E55F}" dt="2021-09-28T19:49:51.260" v="58" actId="478"/>
          <ac:spMkLst>
            <pc:docMk/>
            <pc:sldMk cId="3475138527" sldId="385"/>
            <ac:spMk id="3" creationId="{662DE90C-548E-4B94-B4F1-7264ADBC0D5E}"/>
          </ac:spMkLst>
        </pc:spChg>
        <pc:spChg chg="mod">
          <ac:chgData name="ALEXANDRE" userId="734048d45b8f99b5" providerId="LiveId" clId="{0C416C57-F7E4-484E-9019-F9D0F2C7E55F}" dt="2021-09-28T19:49:51.950" v="59"/>
          <ac:spMkLst>
            <pc:docMk/>
            <pc:sldMk cId="3475138527" sldId="385"/>
            <ac:spMk id="5" creationId="{BF19D9F6-5AC8-464E-A008-E222C7A60467}"/>
          </ac:spMkLst>
        </pc:spChg>
        <pc:spChg chg="mod">
          <ac:chgData name="ALEXANDRE" userId="734048d45b8f99b5" providerId="LiveId" clId="{0C416C57-F7E4-484E-9019-F9D0F2C7E55F}" dt="2021-09-28T19:49:51.950" v="59"/>
          <ac:spMkLst>
            <pc:docMk/>
            <pc:sldMk cId="3475138527" sldId="385"/>
            <ac:spMk id="6" creationId="{B3F4CA82-A7D8-48E6-83B8-105030859D7B}"/>
          </ac:spMkLst>
        </pc:spChg>
        <pc:spChg chg="mod">
          <ac:chgData name="ALEXANDRE" userId="734048d45b8f99b5" providerId="LiveId" clId="{0C416C57-F7E4-484E-9019-F9D0F2C7E55F}" dt="2021-09-28T19:49:51.950" v="59"/>
          <ac:spMkLst>
            <pc:docMk/>
            <pc:sldMk cId="3475138527" sldId="385"/>
            <ac:spMk id="7" creationId="{942EAA75-9FE5-4448-8B02-DAE29D39AC41}"/>
          </ac:spMkLst>
        </pc:spChg>
        <pc:spChg chg="mod">
          <ac:chgData name="ALEXANDRE" userId="734048d45b8f99b5" providerId="LiveId" clId="{0C416C57-F7E4-484E-9019-F9D0F2C7E55F}" dt="2021-09-28T19:49:51.950" v="59"/>
          <ac:spMkLst>
            <pc:docMk/>
            <pc:sldMk cId="3475138527" sldId="385"/>
            <ac:spMk id="8" creationId="{B7E60C5A-A7CF-4CA2-B9D0-4A178FB666E6}"/>
          </ac:spMkLst>
        </pc:spChg>
        <pc:spChg chg="mod">
          <ac:chgData name="ALEXANDRE" userId="734048d45b8f99b5" providerId="LiveId" clId="{0C416C57-F7E4-484E-9019-F9D0F2C7E55F}" dt="2021-09-28T19:49:51.950" v="59"/>
          <ac:spMkLst>
            <pc:docMk/>
            <pc:sldMk cId="3475138527" sldId="385"/>
            <ac:spMk id="9" creationId="{B8973446-3C98-4BDA-B350-6A14FFFEB1E0}"/>
          </ac:spMkLst>
        </pc:spChg>
        <pc:spChg chg="mod">
          <ac:chgData name="ALEXANDRE" userId="734048d45b8f99b5" providerId="LiveId" clId="{0C416C57-F7E4-484E-9019-F9D0F2C7E55F}" dt="2021-09-28T19:49:51.950" v="59"/>
          <ac:spMkLst>
            <pc:docMk/>
            <pc:sldMk cId="3475138527" sldId="385"/>
            <ac:spMk id="10" creationId="{0EFD3A10-7621-4218-AA46-43B28E26CC88}"/>
          </ac:spMkLst>
        </pc:spChg>
        <pc:spChg chg="mod">
          <ac:chgData name="ALEXANDRE" userId="734048d45b8f99b5" providerId="LiveId" clId="{0C416C57-F7E4-484E-9019-F9D0F2C7E55F}" dt="2021-09-28T19:56:53.817" v="182" actId="1076"/>
          <ac:spMkLst>
            <pc:docMk/>
            <pc:sldMk cId="3475138527" sldId="385"/>
            <ac:spMk id="12" creationId="{E865F1C8-24D2-4256-A55E-94247A30187D}"/>
          </ac:spMkLst>
        </pc:spChg>
        <pc:spChg chg="mod">
          <ac:chgData name="ALEXANDRE" userId="734048d45b8f99b5" providerId="LiveId" clId="{0C416C57-F7E4-484E-9019-F9D0F2C7E55F}" dt="2021-09-28T19:56:53.817" v="182" actId="1076"/>
          <ac:spMkLst>
            <pc:docMk/>
            <pc:sldMk cId="3475138527" sldId="385"/>
            <ac:spMk id="13" creationId="{16ADA390-AF13-47E4-A40E-E7BA120A190E}"/>
          </ac:spMkLst>
        </pc:spChg>
        <pc:spChg chg="mod">
          <ac:chgData name="ALEXANDRE" userId="734048d45b8f99b5" providerId="LiveId" clId="{0C416C57-F7E4-484E-9019-F9D0F2C7E55F}" dt="2021-09-28T19:56:53.817" v="182" actId="1076"/>
          <ac:spMkLst>
            <pc:docMk/>
            <pc:sldMk cId="3475138527" sldId="385"/>
            <ac:spMk id="14" creationId="{6442D35B-6497-49BE-A555-DB91CDF8CC33}"/>
          </ac:spMkLst>
        </pc:spChg>
        <pc:spChg chg="mod">
          <ac:chgData name="ALEXANDRE" userId="734048d45b8f99b5" providerId="LiveId" clId="{0C416C57-F7E4-484E-9019-F9D0F2C7E55F}" dt="2021-09-28T19:56:53.817" v="182" actId="1076"/>
          <ac:spMkLst>
            <pc:docMk/>
            <pc:sldMk cId="3475138527" sldId="385"/>
            <ac:spMk id="15" creationId="{A8F0D089-AC3A-4205-B590-6B86BC48337F}"/>
          </ac:spMkLst>
        </pc:spChg>
        <pc:spChg chg="mod">
          <ac:chgData name="ALEXANDRE" userId="734048d45b8f99b5" providerId="LiveId" clId="{0C416C57-F7E4-484E-9019-F9D0F2C7E55F}" dt="2021-09-28T19:56:53.817" v="182" actId="1076"/>
          <ac:spMkLst>
            <pc:docMk/>
            <pc:sldMk cId="3475138527" sldId="385"/>
            <ac:spMk id="16" creationId="{F018F726-D3C5-4957-9910-18788A1ADF00}"/>
          </ac:spMkLst>
        </pc:spChg>
        <pc:spChg chg="mod">
          <ac:chgData name="ALEXANDRE" userId="734048d45b8f99b5" providerId="LiveId" clId="{0C416C57-F7E4-484E-9019-F9D0F2C7E55F}" dt="2021-09-28T19:56:53.817" v="182" actId="1076"/>
          <ac:spMkLst>
            <pc:docMk/>
            <pc:sldMk cId="3475138527" sldId="385"/>
            <ac:spMk id="17" creationId="{E65C71E5-3AF9-45DF-8686-3AF8F02343D2}"/>
          </ac:spMkLst>
        </pc:spChg>
        <pc:spChg chg="mod">
          <ac:chgData name="ALEXANDRE" userId="734048d45b8f99b5" providerId="LiveId" clId="{0C416C57-F7E4-484E-9019-F9D0F2C7E55F}" dt="2021-09-28T19:56:53.817" v="182" actId="1076"/>
          <ac:spMkLst>
            <pc:docMk/>
            <pc:sldMk cId="3475138527" sldId="385"/>
            <ac:spMk id="25" creationId="{D346928C-132C-42ED-9F2C-AD15B0DB501A}"/>
          </ac:spMkLst>
        </pc:spChg>
        <pc:spChg chg="mod">
          <ac:chgData name="ALEXANDRE" userId="734048d45b8f99b5" providerId="LiveId" clId="{0C416C57-F7E4-484E-9019-F9D0F2C7E55F}" dt="2021-09-28T19:56:53.817" v="182" actId="1076"/>
          <ac:spMkLst>
            <pc:docMk/>
            <pc:sldMk cId="3475138527" sldId="385"/>
            <ac:spMk id="27" creationId="{546A8BA3-B47A-4A18-8DDE-EED533EEB9D5}"/>
          </ac:spMkLst>
        </pc:spChg>
        <pc:spChg chg="mod">
          <ac:chgData name="ALEXANDRE" userId="734048d45b8f99b5" providerId="LiveId" clId="{0C416C57-F7E4-484E-9019-F9D0F2C7E55F}" dt="2021-09-28T19:56:53.817" v="182" actId="1076"/>
          <ac:spMkLst>
            <pc:docMk/>
            <pc:sldMk cId="3475138527" sldId="385"/>
            <ac:spMk id="28" creationId="{38D630C1-3930-4D14-BAF3-D00479A1BA26}"/>
          </ac:spMkLst>
        </pc:spChg>
        <pc:spChg chg="mod">
          <ac:chgData name="ALEXANDRE" userId="734048d45b8f99b5" providerId="LiveId" clId="{0C416C57-F7E4-484E-9019-F9D0F2C7E55F}" dt="2021-09-28T19:56:53.817" v="182" actId="1076"/>
          <ac:spMkLst>
            <pc:docMk/>
            <pc:sldMk cId="3475138527" sldId="385"/>
            <ac:spMk id="29" creationId="{90BB87B2-A949-4F73-AA5A-5E8D92E31307}"/>
          </ac:spMkLst>
        </pc:spChg>
        <pc:spChg chg="mod">
          <ac:chgData name="ALEXANDRE" userId="734048d45b8f99b5" providerId="LiveId" clId="{0C416C57-F7E4-484E-9019-F9D0F2C7E55F}" dt="2021-09-28T19:56:53.817" v="182" actId="1076"/>
          <ac:spMkLst>
            <pc:docMk/>
            <pc:sldMk cId="3475138527" sldId="385"/>
            <ac:spMk id="31" creationId="{2AA6F6ED-75F9-4181-AFE3-3501958B57B7}"/>
          </ac:spMkLst>
        </pc:spChg>
        <pc:spChg chg="mod">
          <ac:chgData name="ALEXANDRE" userId="734048d45b8f99b5" providerId="LiveId" clId="{0C416C57-F7E4-484E-9019-F9D0F2C7E55F}" dt="2021-09-28T19:56:53.817" v="182" actId="1076"/>
          <ac:spMkLst>
            <pc:docMk/>
            <pc:sldMk cId="3475138527" sldId="385"/>
            <ac:spMk id="32" creationId="{733F1FB5-C757-4E1D-B51F-11E88D315633}"/>
          </ac:spMkLst>
        </pc:spChg>
        <pc:spChg chg="mod">
          <ac:chgData name="ALEXANDRE" userId="734048d45b8f99b5" providerId="LiveId" clId="{0C416C57-F7E4-484E-9019-F9D0F2C7E55F}" dt="2021-09-28T19:56:53.817" v="182" actId="1076"/>
          <ac:spMkLst>
            <pc:docMk/>
            <pc:sldMk cId="3475138527" sldId="385"/>
            <ac:spMk id="34" creationId="{6DB593DD-BB5E-45F1-988B-11EBF0E809C4}"/>
          </ac:spMkLst>
        </pc:spChg>
        <pc:spChg chg="mod">
          <ac:chgData name="ALEXANDRE" userId="734048d45b8f99b5" providerId="LiveId" clId="{0C416C57-F7E4-484E-9019-F9D0F2C7E55F}" dt="2021-09-28T19:56:53.817" v="182" actId="1076"/>
          <ac:spMkLst>
            <pc:docMk/>
            <pc:sldMk cId="3475138527" sldId="385"/>
            <ac:spMk id="35" creationId="{BB980BE8-E3E9-4563-A873-9E08736EE189}"/>
          </ac:spMkLst>
        </pc:spChg>
        <pc:spChg chg="mod">
          <ac:chgData name="ALEXANDRE" userId="734048d45b8f99b5" providerId="LiveId" clId="{0C416C57-F7E4-484E-9019-F9D0F2C7E55F}" dt="2021-09-28T19:56:53.817" v="182" actId="1076"/>
          <ac:spMkLst>
            <pc:docMk/>
            <pc:sldMk cId="3475138527" sldId="385"/>
            <ac:spMk id="36" creationId="{DB73E831-49CA-46C8-9633-F540447D1E60}"/>
          </ac:spMkLst>
        </pc:spChg>
        <pc:spChg chg="mod">
          <ac:chgData name="ALEXANDRE" userId="734048d45b8f99b5" providerId="LiveId" clId="{0C416C57-F7E4-484E-9019-F9D0F2C7E55F}" dt="2021-09-28T19:56:53.817" v="182" actId="1076"/>
          <ac:spMkLst>
            <pc:docMk/>
            <pc:sldMk cId="3475138527" sldId="385"/>
            <ac:spMk id="37" creationId="{1ABBE281-3630-42E0-A3BE-F72B36B52AE9}"/>
          </ac:spMkLst>
        </pc:spChg>
        <pc:spChg chg="mod">
          <ac:chgData name="ALEXANDRE" userId="734048d45b8f99b5" providerId="LiveId" clId="{0C416C57-F7E4-484E-9019-F9D0F2C7E55F}" dt="2021-09-28T19:56:53.817" v="182" actId="1076"/>
          <ac:spMkLst>
            <pc:docMk/>
            <pc:sldMk cId="3475138527" sldId="385"/>
            <ac:spMk id="38" creationId="{252412DC-808D-44F0-A685-11AE743B3978}"/>
          </ac:spMkLst>
        </pc:spChg>
        <pc:spChg chg="mod">
          <ac:chgData name="ALEXANDRE" userId="734048d45b8f99b5" providerId="LiveId" clId="{0C416C57-F7E4-484E-9019-F9D0F2C7E55F}" dt="2021-09-28T19:56:53.817" v="182" actId="1076"/>
          <ac:spMkLst>
            <pc:docMk/>
            <pc:sldMk cId="3475138527" sldId="385"/>
            <ac:spMk id="39" creationId="{470E8747-E1EE-4FEB-8E71-22EB0703499B}"/>
          </ac:spMkLst>
        </pc:spChg>
        <pc:spChg chg="mod">
          <ac:chgData name="ALEXANDRE" userId="734048d45b8f99b5" providerId="LiveId" clId="{0C416C57-F7E4-484E-9019-F9D0F2C7E55F}" dt="2021-09-28T19:56:53.817" v="182" actId="1076"/>
          <ac:spMkLst>
            <pc:docMk/>
            <pc:sldMk cId="3475138527" sldId="385"/>
            <ac:spMk id="40" creationId="{CC627FAA-7AAE-42B4-B426-75ACB9A51BF2}"/>
          </ac:spMkLst>
        </pc:spChg>
        <pc:spChg chg="mod">
          <ac:chgData name="ALEXANDRE" userId="734048d45b8f99b5" providerId="LiveId" clId="{0C416C57-F7E4-484E-9019-F9D0F2C7E55F}" dt="2021-09-28T19:56:53.817" v="182" actId="1076"/>
          <ac:spMkLst>
            <pc:docMk/>
            <pc:sldMk cId="3475138527" sldId="385"/>
            <ac:spMk id="41" creationId="{53F979BA-82B5-4DED-B8A9-AB175E8E9A06}"/>
          </ac:spMkLst>
        </pc:spChg>
        <pc:spChg chg="mod">
          <ac:chgData name="ALEXANDRE" userId="734048d45b8f99b5" providerId="LiveId" clId="{0C416C57-F7E4-484E-9019-F9D0F2C7E55F}" dt="2021-09-28T19:56:53.817" v="182" actId="1076"/>
          <ac:spMkLst>
            <pc:docMk/>
            <pc:sldMk cId="3475138527" sldId="385"/>
            <ac:spMk id="42" creationId="{CF409451-B02C-48C8-BFDD-E89C2D72D328}"/>
          </ac:spMkLst>
        </pc:spChg>
        <pc:spChg chg="mod">
          <ac:chgData name="ALEXANDRE" userId="734048d45b8f99b5" providerId="LiveId" clId="{0C416C57-F7E4-484E-9019-F9D0F2C7E55F}" dt="2021-09-28T19:56:53.817" v="182" actId="1076"/>
          <ac:spMkLst>
            <pc:docMk/>
            <pc:sldMk cId="3475138527" sldId="385"/>
            <ac:spMk id="43" creationId="{3FBC664D-2F22-4068-912F-5C7450E0CF31}"/>
          </ac:spMkLst>
        </pc:spChg>
        <pc:spChg chg="mod">
          <ac:chgData name="ALEXANDRE" userId="734048d45b8f99b5" providerId="LiveId" clId="{0C416C57-F7E4-484E-9019-F9D0F2C7E55F}" dt="2021-09-28T19:56:53.817" v="182" actId="1076"/>
          <ac:spMkLst>
            <pc:docMk/>
            <pc:sldMk cId="3475138527" sldId="385"/>
            <ac:spMk id="44" creationId="{91385BB6-D737-4C44-B676-A081785513A9}"/>
          </ac:spMkLst>
        </pc:spChg>
        <pc:spChg chg="mod">
          <ac:chgData name="ALEXANDRE" userId="734048d45b8f99b5" providerId="LiveId" clId="{0C416C57-F7E4-484E-9019-F9D0F2C7E55F}" dt="2021-09-28T19:56:53.817" v="182" actId="1076"/>
          <ac:spMkLst>
            <pc:docMk/>
            <pc:sldMk cId="3475138527" sldId="385"/>
            <ac:spMk id="45" creationId="{4720B7BF-F06E-42EE-87EC-0CDE0594159F}"/>
          </ac:spMkLst>
        </pc:spChg>
        <pc:spChg chg="mod">
          <ac:chgData name="ALEXANDRE" userId="734048d45b8f99b5" providerId="LiveId" clId="{0C416C57-F7E4-484E-9019-F9D0F2C7E55F}" dt="2021-09-28T19:56:53.817" v="182" actId="1076"/>
          <ac:spMkLst>
            <pc:docMk/>
            <pc:sldMk cId="3475138527" sldId="385"/>
            <ac:spMk id="46" creationId="{8D497036-454A-444E-89CC-0DF7655258B2}"/>
          </ac:spMkLst>
        </pc:spChg>
        <pc:spChg chg="mod">
          <ac:chgData name="ALEXANDRE" userId="734048d45b8f99b5" providerId="LiveId" clId="{0C416C57-F7E4-484E-9019-F9D0F2C7E55F}" dt="2021-09-28T19:56:53.817" v="182" actId="1076"/>
          <ac:spMkLst>
            <pc:docMk/>
            <pc:sldMk cId="3475138527" sldId="385"/>
            <ac:spMk id="47" creationId="{73355AEB-DD42-4E8F-9CA2-3EDA45DAA0C3}"/>
          </ac:spMkLst>
        </pc:spChg>
        <pc:spChg chg="mod">
          <ac:chgData name="ALEXANDRE" userId="734048d45b8f99b5" providerId="LiveId" clId="{0C416C57-F7E4-484E-9019-F9D0F2C7E55F}" dt="2021-09-28T19:56:53.817" v="182" actId="1076"/>
          <ac:spMkLst>
            <pc:docMk/>
            <pc:sldMk cId="3475138527" sldId="385"/>
            <ac:spMk id="48" creationId="{D44A8EA8-7E84-4C1E-B4B2-62E3A767E6A9}"/>
          </ac:spMkLst>
        </pc:spChg>
        <pc:spChg chg="mod">
          <ac:chgData name="ALEXANDRE" userId="734048d45b8f99b5" providerId="LiveId" clId="{0C416C57-F7E4-484E-9019-F9D0F2C7E55F}" dt="2021-09-28T19:56:53.817" v="182" actId="1076"/>
          <ac:spMkLst>
            <pc:docMk/>
            <pc:sldMk cId="3475138527" sldId="385"/>
            <ac:spMk id="49" creationId="{6E4A7C66-00A5-43C7-9596-8263B4A78752}"/>
          </ac:spMkLst>
        </pc:spChg>
        <pc:spChg chg="mod">
          <ac:chgData name="ALEXANDRE" userId="734048d45b8f99b5" providerId="LiveId" clId="{0C416C57-F7E4-484E-9019-F9D0F2C7E55F}" dt="2021-09-28T19:56:53.817" v="182" actId="1076"/>
          <ac:spMkLst>
            <pc:docMk/>
            <pc:sldMk cId="3475138527" sldId="385"/>
            <ac:spMk id="50" creationId="{B5CE4826-96C1-4F4F-9670-865EE79EBC04}"/>
          </ac:spMkLst>
        </pc:spChg>
        <pc:spChg chg="mod">
          <ac:chgData name="ALEXANDRE" userId="734048d45b8f99b5" providerId="LiveId" clId="{0C416C57-F7E4-484E-9019-F9D0F2C7E55F}" dt="2021-09-28T19:56:53.817" v="182" actId="1076"/>
          <ac:spMkLst>
            <pc:docMk/>
            <pc:sldMk cId="3475138527" sldId="385"/>
            <ac:spMk id="51" creationId="{137818E3-9AA4-420C-948E-65D08A6EA2D2}"/>
          </ac:spMkLst>
        </pc:spChg>
        <pc:spChg chg="mod">
          <ac:chgData name="ALEXANDRE" userId="734048d45b8f99b5" providerId="LiveId" clId="{0C416C57-F7E4-484E-9019-F9D0F2C7E55F}" dt="2021-09-28T19:56:53.817" v="182" actId="1076"/>
          <ac:spMkLst>
            <pc:docMk/>
            <pc:sldMk cId="3475138527" sldId="385"/>
            <ac:spMk id="52" creationId="{382607F9-34A3-4E49-873B-8D4408CF834F}"/>
          </ac:spMkLst>
        </pc:spChg>
        <pc:spChg chg="mod">
          <ac:chgData name="ALEXANDRE" userId="734048d45b8f99b5" providerId="LiveId" clId="{0C416C57-F7E4-484E-9019-F9D0F2C7E55F}" dt="2021-09-28T19:56:53.817" v="182" actId="1076"/>
          <ac:spMkLst>
            <pc:docMk/>
            <pc:sldMk cId="3475138527" sldId="385"/>
            <ac:spMk id="53" creationId="{201762AC-EA41-45F1-85F6-9283A5DEB741}"/>
          </ac:spMkLst>
        </pc:spChg>
        <pc:spChg chg="mod">
          <ac:chgData name="ALEXANDRE" userId="734048d45b8f99b5" providerId="LiveId" clId="{0C416C57-F7E4-484E-9019-F9D0F2C7E55F}" dt="2021-09-28T19:56:53.817" v="182" actId="1076"/>
          <ac:spMkLst>
            <pc:docMk/>
            <pc:sldMk cId="3475138527" sldId="385"/>
            <ac:spMk id="54" creationId="{D106BF77-743E-4F8C-BA52-23DFC420983B}"/>
          </ac:spMkLst>
        </pc:spChg>
        <pc:spChg chg="mod">
          <ac:chgData name="ALEXANDRE" userId="734048d45b8f99b5" providerId="LiveId" clId="{0C416C57-F7E4-484E-9019-F9D0F2C7E55F}" dt="2021-09-28T19:56:53.817" v="182" actId="1076"/>
          <ac:spMkLst>
            <pc:docMk/>
            <pc:sldMk cId="3475138527" sldId="385"/>
            <ac:spMk id="55" creationId="{238C2E73-D6A0-4709-912B-A4076B634C57}"/>
          </ac:spMkLst>
        </pc:spChg>
        <pc:spChg chg="mod">
          <ac:chgData name="ALEXANDRE" userId="734048d45b8f99b5" providerId="LiveId" clId="{0C416C57-F7E4-484E-9019-F9D0F2C7E55F}" dt="2021-09-28T19:56:53.817" v="182" actId="1076"/>
          <ac:spMkLst>
            <pc:docMk/>
            <pc:sldMk cId="3475138527" sldId="385"/>
            <ac:spMk id="57" creationId="{EF25D732-14BB-4C37-A4F6-6D50EBBEEFFD}"/>
          </ac:spMkLst>
        </pc:spChg>
        <pc:spChg chg="mod">
          <ac:chgData name="ALEXANDRE" userId="734048d45b8f99b5" providerId="LiveId" clId="{0C416C57-F7E4-484E-9019-F9D0F2C7E55F}" dt="2021-09-28T19:56:53.817" v="182" actId="1076"/>
          <ac:spMkLst>
            <pc:docMk/>
            <pc:sldMk cId="3475138527" sldId="385"/>
            <ac:spMk id="58" creationId="{FFA8EB86-9793-429F-8A8D-23C47E8CA3DD}"/>
          </ac:spMkLst>
        </pc:spChg>
        <pc:spChg chg="mod">
          <ac:chgData name="ALEXANDRE" userId="734048d45b8f99b5" providerId="LiveId" clId="{0C416C57-F7E4-484E-9019-F9D0F2C7E55F}" dt="2021-09-28T19:56:53.817" v="182" actId="1076"/>
          <ac:spMkLst>
            <pc:docMk/>
            <pc:sldMk cId="3475138527" sldId="385"/>
            <ac:spMk id="59" creationId="{A15D839F-4AE8-4303-9729-964F045DAEF6}"/>
          </ac:spMkLst>
        </pc:spChg>
        <pc:spChg chg="mod">
          <ac:chgData name="ALEXANDRE" userId="734048d45b8f99b5" providerId="LiveId" clId="{0C416C57-F7E4-484E-9019-F9D0F2C7E55F}" dt="2021-09-28T19:56:53.817" v="182" actId="1076"/>
          <ac:spMkLst>
            <pc:docMk/>
            <pc:sldMk cId="3475138527" sldId="385"/>
            <ac:spMk id="60" creationId="{B2D3A41F-9EC5-4FB3-A616-5EEDA40AE49E}"/>
          </ac:spMkLst>
        </pc:spChg>
        <pc:spChg chg="mod">
          <ac:chgData name="ALEXANDRE" userId="734048d45b8f99b5" providerId="LiveId" clId="{0C416C57-F7E4-484E-9019-F9D0F2C7E55F}" dt="2021-09-28T19:56:53.817" v="182" actId="1076"/>
          <ac:spMkLst>
            <pc:docMk/>
            <pc:sldMk cId="3475138527" sldId="385"/>
            <ac:spMk id="61" creationId="{730FD03A-3A72-4D7B-87C4-C79CBC98A426}"/>
          </ac:spMkLst>
        </pc:spChg>
        <pc:spChg chg="mod">
          <ac:chgData name="ALEXANDRE" userId="734048d45b8f99b5" providerId="LiveId" clId="{0C416C57-F7E4-484E-9019-F9D0F2C7E55F}" dt="2021-09-28T19:56:53.817" v="182" actId="1076"/>
          <ac:spMkLst>
            <pc:docMk/>
            <pc:sldMk cId="3475138527" sldId="385"/>
            <ac:spMk id="62" creationId="{22AF06B5-0FFC-4DDC-AD5F-C32E3804E8D0}"/>
          </ac:spMkLst>
        </pc:spChg>
        <pc:spChg chg="mod">
          <ac:chgData name="ALEXANDRE" userId="734048d45b8f99b5" providerId="LiveId" clId="{0C416C57-F7E4-484E-9019-F9D0F2C7E55F}" dt="2021-09-28T19:56:53.817" v="182" actId="1076"/>
          <ac:spMkLst>
            <pc:docMk/>
            <pc:sldMk cId="3475138527" sldId="385"/>
            <ac:spMk id="63" creationId="{60C91340-1669-42F2-B892-DEF43FE0B61D}"/>
          </ac:spMkLst>
        </pc:spChg>
        <pc:spChg chg="mod">
          <ac:chgData name="ALEXANDRE" userId="734048d45b8f99b5" providerId="LiveId" clId="{0C416C57-F7E4-484E-9019-F9D0F2C7E55F}" dt="2021-09-28T19:56:53.817" v="182" actId="1076"/>
          <ac:spMkLst>
            <pc:docMk/>
            <pc:sldMk cId="3475138527" sldId="385"/>
            <ac:spMk id="64" creationId="{6173F344-4B7B-4752-AACF-01046B9FAF58}"/>
          </ac:spMkLst>
        </pc:spChg>
        <pc:spChg chg="mod">
          <ac:chgData name="ALEXANDRE" userId="734048d45b8f99b5" providerId="LiveId" clId="{0C416C57-F7E4-484E-9019-F9D0F2C7E55F}" dt="2021-09-28T19:56:53.817" v="182" actId="1076"/>
          <ac:spMkLst>
            <pc:docMk/>
            <pc:sldMk cId="3475138527" sldId="385"/>
            <ac:spMk id="65" creationId="{473A6675-07FF-4384-9871-3575FD59CC08}"/>
          </ac:spMkLst>
        </pc:spChg>
        <pc:spChg chg="mod">
          <ac:chgData name="ALEXANDRE" userId="734048d45b8f99b5" providerId="LiveId" clId="{0C416C57-F7E4-484E-9019-F9D0F2C7E55F}" dt="2021-09-28T19:56:53.817" v="182" actId="1076"/>
          <ac:spMkLst>
            <pc:docMk/>
            <pc:sldMk cId="3475138527" sldId="385"/>
            <ac:spMk id="66" creationId="{93C504EA-A8F5-42F3-962B-440EB3AD027F}"/>
          </ac:spMkLst>
        </pc:spChg>
        <pc:spChg chg="mod">
          <ac:chgData name="ALEXANDRE" userId="734048d45b8f99b5" providerId="LiveId" clId="{0C416C57-F7E4-484E-9019-F9D0F2C7E55F}" dt="2021-09-28T19:56:53.817" v="182" actId="1076"/>
          <ac:spMkLst>
            <pc:docMk/>
            <pc:sldMk cId="3475138527" sldId="385"/>
            <ac:spMk id="67" creationId="{1C7ED392-D960-4402-9DE7-0C432F8774AE}"/>
          </ac:spMkLst>
        </pc:spChg>
        <pc:spChg chg="mod">
          <ac:chgData name="ALEXANDRE" userId="734048d45b8f99b5" providerId="LiveId" clId="{0C416C57-F7E4-484E-9019-F9D0F2C7E55F}" dt="2021-09-28T19:56:53.817" v="182" actId="1076"/>
          <ac:spMkLst>
            <pc:docMk/>
            <pc:sldMk cId="3475138527" sldId="385"/>
            <ac:spMk id="68" creationId="{C2D8D8B1-AD94-4965-9FD7-0449621CAEBF}"/>
          </ac:spMkLst>
        </pc:spChg>
        <pc:spChg chg="mod">
          <ac:chgData name="ALEXANDRE" userId="734048d45b8f99b5" providerId="LiveId" clId="{0C416C57-F7E4-484E-9019-F9D0F2C7E55F}" dt="2021-09-28T19:56:53.817" v="182" actId="1076"/>
          <ac:spMkLst>
            <pc:docMk/>
            <pc:sldMk cId="3475138527" sldId="385"/>
            <ac:spMk id="69" creationId="{0A9CA331-4321-45D8-B603-4E3422C29EA4}"/>
          </ac:spMkLst>
        </pc:spChg>
        <pc:spChg chg="mod">
          <ac:chgData name="ALEXANDRE" userId="734048d45b8f99b5" providerId="LiveId" clId="{0C416C57-F7E4-484E-9019-F9D0F2C7E55F}" dt="2021-09-28T19:56:53.817" v="182" actId="1076"/>
          <ac:spMkLst>
            <pc:docMk/>
            <pc:sldMk cId="3475138527" sldId="385"/>
            <ac:spMk id="70" creationId="{D387CC22-7E97-44E8-A47A-B48DBD65CE5D}"/>
          </ac:spMkLst>
        </pc:spChg>
        <pc:spChg chg="mod">
          <ac:chgData name="ALEXANDRE" userId="734048d45b8f99b5" providerId="LiveId" clId="{0C416C57-F7E4-484E-9019-F9D0F2C7E55F}" dt="2021-09-28T19:56:53.817" v="182" actId="1076"/>
          <ac:spMkLst>
            <pc:docMk/>
            <pc:sldMk cId="3475138527" sldId="385"/>
            <ac:spMk id="71" creationId="{00F298D6-5AA2-42E0-BDBB-558FEBE942A9}"/>
          </ac:spMkLst>
        </pc:spChg>
        <pc:spChg chg="mod">
          <ac:chgData name="ALEXANDRE" userId="734048d45b8f99b5" providerId="LiveId" clId="{0C416C57-F7E4-484E-9019-F9D0F2C7E55F}" dt="2021-09-28T19:56:53.817" v="182" actId="1076"/>
          <ac:spMkLst>
            <pc:docMk/>
            <pc:sldMk cId="3475138527" sldId="385"/>
            <ac:spMk id="72" creationId="{EEFEAB64-6A46-4D3D-B0F5-2690F8BB6223}"/>
          </ac:spMkLst>
        </pc:spChg>
        <pc:spChg chg="mod">
          <ac:chgData name="ALEXANDRE" userId="734048d45b8f99b5" providerId="LiveId" clId="{0C416C57-F7E4-484E-9019-F9D0F2C7E55F}" dt="2021-09-28T19:56:53.817" v="182" actId="1076"/>
          <ac:spMkLst>
            <pc:docMk/>
            <pc:sldMk cId="3475138527" sldId="385"/>
            <ac:spMk id="73" creationId="{41E6F165-BD4D-4858-B5C9-E73B2BDBFB92}"/>
          </ac:spMkLst>
        </pc:spChg>
        <pc:spChg chg="mod">
          <ac:chgData name="ALEXANDRE" userId="734048d45b8f99b5" providerId="LiveId" clId="{0C416C57-F7E4-484E-9019-F9D0F2C7E55F}" dt="2021-09-28T19:56:53.817" v="182" actId="1076"/>
          <ac:spMkLst>
            <pc:docMk/>
            <pc:sldMk cId="3475138527" sldId="385"/>
            <ac:spMk id="74" creationId="{BF3E3A95-5DF7-4354-B3B8-7EDEC9D66E4E}"/>
          </ac:spMkLst>
        </pc:spChg>
        <pc:spChg chg="mod">
          <ac:chgData name="ALEXANDRE" userId="734048d45b8f99b5" providerId="LiveId" clId="{0C416C57-F7E4-484E-9019-F9D0F2C7E55F}" dt="2021-09-28T19:56:53.817" v="182" actId="1076"/>
          <ac:spMkLst>
            <pc:docMk/>
            <pc:sldMk cId="3475138527" sldId="385"/>
            <ac:spMk id="75" creationId="{198480B8-BD7A-4E09-A08F-C43DD4FA0902}"/>
          </ac:spMkLst>
        </pc:spChg>
        <pc:spChg chg="mod">
          <ac:chgData name="ALEXANDRE" userId="734048d45b8f99b5" providerId="LiveId" clId="{0C416C57-F7E4-484E-9019-F9D0F2C7E55F}" dt="2021-09-28T19:56:53.817" v="182" actId="1076"/>
          <ac:spMkLst>
            <pc:docMk/>
            <pc:sldMk cId="3475138527" sldId="385"/>
            <ac:spMk id="76" creationId="{39FFDACB-A968-4124-8564-F261E7F45F31}"/>
          </ac:spMkLst>
        </pc:spChg>
        <pc:spChg chg="mod">
          <ac:chgData name="ALEXANDRE" userId="734048d45b8f99b5" providerId="LiveId" clId="{0C416C57-F7E4-484E-9019-F9D0F2C7E55F}" dt="2021-09-28T19:56:53.817" v="182" actId="1076"/>
          <ac:spMkLst>
            <pc:docMk/>
            <pc:sldMk cId="3475138527" sldId="385"/>
            <ac:spMk id="77" creationId="{E32C616C-517B-4518-B80F-61C5A0493FD8}"/>
          </ac:spMkLst>
        </pc:spChg>
        <pc:spChg chg="mod">
          <ac:chgData name="ALEXANDRE" userId="734048d45b8f99b5" providerId="LiveId" clId="{0C416C57-F7E4-484E-9019-F9D0F2C7E55F}" dt="2021-09-28T19:56:53.817" v="182" actId="1076"/>
          <ac:spMkLst>
            <pc:docMk/>
            <pc:sldMk cId="3475138527" sldId="385"/>
            <ac:spMk id="78" creationId="{1365F06A-E298-463A-8A3C-67812C5B1291}"/>
          </ac:spMkLst>
        </pc:spChg>
        <pc:spChg chg="mod">
          <ac:chgData name="ALEXANDRE" userId="734048d45b8f99b5" providerId="LiveId" clId="{0C416C57-F7E4-484E-9019-F9D0F2C7E55F}" dt="2021-09-28T19:56:53.817" v="182" actId="1076"/>
          <ac:spMkLst>
            <pc:docMk/>
            <pc:sldMk cId="3475138527" sldId="385"/>
            <ac:spMk id="79" creationId="{FC05E9AB-6098-45C5-A5FE-763A6A6BA36D}"/>
          </ac:spMkLst>
        </pc:spChg>
        <pc:spChg chg="mod">
          <ac:chgData name="ALEXANDRE" userId="734048d45b8f99b5" providerId="LiveId" clId="{0C416C57-F7E4-484E-9019-F9D0F2C7E55F}" dt="2021-09-28T19:56:53.817" v="182" actId="1076"/>
          <ac:spMkLst>
            <pc:docMk/>
            <pc:sldMk cId="3475138527" sldId="385"/>
            <ac:spMk id="80" creationId="{CB622741-3482-4671-A423-86C5E0A43FD3}"/>
          </ac:spMkLst>
        </pc:spChg>
        <pc:spChg chg="mod">
          <ac:chgData name="ALEXANDRE" userId="734048d45b8f99b5" providerId="LiveId" clId="{0C416C57-F7E4-484E-9019-F9D0F2C7E55F}" dt="2021-09-28T19:56:53.817" v="182" actId="1076"/>
          <ac:spMkLst>
            <pc:docMk/>
            <pc:sldMk cId="3475138527" sldId="385"/>
            <ac:spMk id="81" creationId="{5F5CB5E1-BA78-417A-8056-BDD9EC64531C}"/>
          </ac:spMkLst>
        </pc:spChg>
        <pc:spChg chg="mod">
          <ac:chgData name="ALEXANDRE" userId="734048d45b8f99b5" providerId="LiveId" clId="{0C416C57-F7E4-484E-9019-F9D0F2C7E55F}" dt="2021-09-28T19:56:53.817" v="182" actId="1076"/>
          <ac:spMkLst>
            <pc:docMk/>
            <pc:sldMk cId="3475138527" sldId="385"/>
            <ac:spMk id="82" creationId="{8FB2556F-5CFE-41B8-8554-42EEB6CBB2B5}"/>
          </ac:spMkLst>
        </pc:spChg>
        <pc:spChg chg="mod">
          <ac:chgData name="ALEXANDRE" userId="734048d45b8f99b5" providerId="LiveId" clId="{0C416C57-F7E4-484E-9019-F9D0F2C7E55F}" dt="2021-09-28T19:56:53.817" v="182" actId="1076"/>
          <ac:spMkLst>
            <pc:docMk/>
            <pc:sldMk cId="3475138527" sldId="385"/>
            <ac:spMk id="84" creationId="{41F28070-380E-49B5-A399-DD352EF76A15}"/>
          </ac:spMkLst>
        </pc:spChg>
        <pc:spChg chg="mod">
          <ac:chgData name="ALEXANDRE" userId="734048d45b8f99b5" providerId="LiveId" clId="{0C416C57-F7E4-484E-9019-F9D0F2C7E55F}" dt="2021-09-28T19:56:53.817" v="182" actId="1076"/>
          <ac:spMkLst>
            <pc:docMk/>
            <pc:sldMk cId="3475138527" sldId="385"/>
            <ac:spMk id="85" creationId="{7429729D-0CD7-47BD-9E2D-E94923793A08}"/>
          </ac:spMkLst>
        </pc:spChg>
        <pc:spChg chg="mod">
          <ac:chgData name="ALEXANDRE" userId="734048d45b8f99b5" providerId="LiveId" clId="{0C416C57-F7E4-484E-9019-F9D0F2C7E55F}" dt="2021-09-28T19:56:53.817" v="182" actId="1076"/>
          <ac:spMkLst>
            <pc:docMk/>
            <pc:sldMk cId="3475138527" sldId="385"/>
            <ac:spMk id="86" creationId="{89EF3FDF-10DC-412F-8861-E00F4403B4E4}"/>
          </ac:spMkLst>
        </pc:spChg>
        <pc:spChg chg="mod">
          <ac:chgData name="ALEXANDRE" userId="734048d45b8f99b5" providerId="LiveId" clId="{0C416C57-F7E4-484E-9019-F9D0F2C7E55F}" dt="2021-09-28T19:56:53.817" v="182" actId="1076"/>
          <ac:spMkLst>
            <pc:docMk/>
            <pc:sldMk cId="3475138527" sldId="385"/>
            <ac:spMk id="87" creationId="{F8A8D627-B415-4BDB-B600-23B229EE7102}"/>
          </ac:spMkLst>
        </pc:spChg>
        <pc:spChg chg="mod">
          <ac:chgData name="ALEXANDRE" userId="734048d45b8f99b5" providerId="LiveId" clId="{0C416C57-F7E4-484E-9019-F9D0F2C7E55F}" dt="2021-09-28T19:56:53.817" v="182" actId="1076"/>
          <ac:spMkLst>
            <pc:docMk/>
            <pc:sldMk cId="3475138527" sldId="385"/>
            <ac:spMk id="88" creationId="{34F77C5B-838F-4F96-B356-6F0330CF8C61}"/>
          </ac:spMkLst>
        </pc:spChg>
        <pc:spChg chg="mod">
          <ac:chgData name="ALEXANDRE" userId="734048d45b8f99b5" providerId="LiveId" clId="{0C416C57-F7E4-484E-9019-F9D0F2C7E55F}" dt="2021-09-28T19:56:53.817" v="182" actId="1076"/>
          <ac:spMkLst>
            <pc:docMk/>
            <pc:sldMk cId="3475138527" sldId="385"/>
            <ac:spMk id="89" creationId="{7C749DDD-91FC-4C17-9CBB-373A8EBBF2A8}"/>
          </ac:spMkLst>
        </pc:spChg>
        <pc:spChg chg="mod">
          <ac:chgData name="ALEXANDRE" userId="734048d45b8f99b5" providerId="LiveId" clId="{0C416C57-F7E4-484E-9019-F9D0F2C7E55F}" dt="2021-09-28T19:56:53.817" v="182" actId="1076"/>
          <ac:spMkLst>
            <pc:docMk/>
            <pc:sldMk cId="3475138527" sldId="385"/>
            <ac:spMk id="90" creationId="{5D10B950-6D80-4D85-B6CA-BDB6F2941FEC}"/>
          </ac:spMkLst>
        </pc:spChg>
        <pc:spChg chg="mod">
          <ac:chgData name="ALEXANDRE" userId="734048d45b8f99b5" providerId="LiveId" clId="{0C416C57-F7E4-484E-9019-F9D0F2C7E55F}" dt="2021-09-28T19:56:53.817" v="182" actId="1076"/>
          <ac:spMkLst>
            <pc:docMk/>
            <pc:sldMk cId="3475138527" sldId="385"/>
            <ac:spMk id="92" creationId="{71A5E5B8-CE2F-42B5-88EA-49A2DAEEBC49}"/>
          </ac:spMkLst>
        </pc:spChg>
        <pc:spChg chg="mod">
          <ac:chgData name="ALEXANDRE" userId="734048d45b8f99b5" providerId="LiveId" clId="{0C416C57-F7E4-484E-9019-F9D0F2C7E55F}" dt="2021-09-28T19:56:53.817" v="182" actId="1076"/>
          <ac:spMkLst>
            <pc:docMk/>
            <pc:sldMk cId="3475138527" sldId="385"/>
            <ac:spMk id="93" creationId="{AE21C3B2-A8A7-4CFE-828A-4245A59FC2D7}"/>
          </ac:spMkLst>
        </pc:spChg>
        <pc:spChg chg="mod">
          <ac:chgData name="ALEXANDRE" userId="734048d45b8f99b5" providerId="LiveId" clId="{0C416C57-F7E4-484E-9019-F9D0F2C7E55F}" dt="2021-09-28T19:56:53.817" v="182" actId="1076"/>
          <ac:spMkLst>
            <pc:docMk/>
            <pc:sldMk cId="3475138527" sldId="385"/>
            <ac:spMk id="94" creationId="{5BC31DD5-5AF9-43FA-86FB-A3A63E96AFC5}"/>
          </ac:spMkLst>
        </pc:spChg>
        <pc:spChg chg="mod">
          <ac:chgData name="ALEXANDRE" userId="734048d45b8f99b5" providerId="LiveId" clId="{0C416C57-F7E4-484E-9019-F9D0F2C7E55F}" dt="2021-09-28T19:56:53.817" v="182" actId="1076"/>
          <ac:spMkLst>
            <pc:docMk/>
            <pc:sldMk cId="3475138527" sldId="385"/>
            <ac:spMk id="95" creationId="{CD474902-C4CD-4804-A139-9DB771810C21}"/>
          </ac:spMkLst>
        </pc:spChg>
        <pc:spChg chg="mod">
          <ac:chgData name="ALEXANDRE" userId="734048d45b8f99b5" providerId="LiveId" clId="{0C416C57-F7E4-484E-9019-F9D0F2C7E55F}" dt="2021-09-28T19:56:53.817" v="182" actId="1076"/>
          <ac:spMkLst>
            <pc:docMk/>
            <pc:sldMk cId="3475138527" sldId="385"/>
            <ac:spMk id="96" creationId="{924493DA-EF22-419A-A94B-C6092E71EC8C}"/>
          </ac:spMkLst>
        </pc:spChg>
        <pc:spChg chg="mod">
          <ac:chgData name="ALEXANDRE" userId="734048d45b8f99b5" providerId="LiveId" clId="{0C416C57-F7E4-484E-9019-F9D0F2C7E55F}" dt="2021-09-28T19:56:53.817" v="182" actId="1076"/>
          <ac:spMkLst>
            <pc:docMk/>
            <pc:sldMk cId="3475138527" sldId="385"/>
            <ac:spMk id="97" creationId="{55098F94-3C64-4C96-87A7-342FA6D33090}"/>
          </ac:spMkLst>
        </pc:spChg>
        <pc:spChg chg="mod">
          <ac:chgData name="ALEXANDRE" userId="734048d45b8f99b5" providerId="LiveId" clId="{0C416C57-F7E4-484E-9019-F9D0F2C7E55F}" dt="2021-09-28T19:56:53.817" v="182" actId="1076"/>
          <ac:spMkLst>
            <pc:docMk/>
            <pc:sldMk cId="3475138527" sldId="385"/>
            <ac:spMk id="98" creationId="{0BE5D238-0721-4D31-A460-C474202E85F8}"/>
          </ac:spMkLst>
        </pc:spChg>
        <pc:spChg chg="mod">
          <ac:chgData name="ALEXANDRE" userId="734048d45b8f99b5" providerId="LiveId" clId="{0C416C57-F7E4-484E-9019-F9D0F2C7E55F}" dt="2021-09-28T19:56:53.817" v="182" actId="1076"/>
          <ac:spMkLst>
            <pc:docMk/>
            <pc:sldMk cId="3475138527" sldId="385"/>
            <ac:spMk id="99" creationId="{4DA15536-AD33-4875-AFED-251191899E31}"/>
          </ac:spMkLst>
        </pc:spChg>
        <pc:spChg chg="mod">
          <ac:chgData name="ALEXANDRE" userId="734048d45b8f99b5" providerId="LiveId" clId="{0C416C57-F7E4-484E-9019-F9D0F2C7E55F}" dt="2021-09-28T19:56:53.817" v="182" actId="1076"/>
          <ac:spMkLst>
            <pc:docMk/>
            <pc:sldMk cId="3475138527" sldId="385"/>
            <ac:spMk id="100" creationId="{9D0E287D-B38D-472F-8909-F9492E2149F4}"/>
          </ac:spMkLst>
        </pc:spChg>
        <pc:spChg chg="mod">
          <ac:chgData name="ALEXANDRE" userId="734048d45b8f99b5" providerId="LiveId" clId="{0C416C57-F7E4-484E-9019-F9D0F2C7E55F}" dt="2021-09-28T19:56:53.817" v="182" actId="1076"/>
          <ac:spMkLst>
            <pc:docMk/>
            <pc:sldMk cId="3475138527" sldId="385"/>
            <ac:spMk id="101" creationId="{E0D973D8-85F6-4ACA-B38D-12DBD415F16A}"/>
          </ac:spMkLst>
        </pc:spChg>
        <pc:spChg chg="mod">
          <ac:chgData name="ALEXANDRE" userId="734048d45b8f99b5" providerId="LiveId" clId="{0C416C57-F7E4-484E-9019-F9D0F2C7E55F}" dt="2021-09-28T19:56:53.817" v="182" actId="1076"/>
          <ac:spMkLst>
            <pc:docMk/>
            <pc:sldMk cId="3475138527" sldId="385"/>
            <ac:spMk id="102" creationId="{79A64EAC-D58B-42EF-B903-9DBBC7446046}"/>
          </ac:spMkLst>
        </pc:spChg>
        <pc:spChg chg="mod">
          <ac:chgData name="ALEXANDRE" userId="734048d45b8f99b5" providerId="LiveId" clId="{0C416C57-F7E4-484E-9019-F9D0F2C7E55F}" dt="2021-09-28T19:56:53.817" v="182" actId="1076"/>
          <ac:spMkLst>
            <pc:docMk/>
            <pc:sldMk cId="3475138527" sldId="385"/>
            <ac:spMk id="103" creationId="{D6E0CF6E-1A62-4A78-8C61-39466FDE7C3C}"/>
          </ac:spMkLst>
        </pc:spChg>
        <pc:grpChg chg="add del mod">
          <ac:chgData name="ALEXANDRE" userId="734048d45b8f99b5" providerId="LiveId" clId="{0C416C57-F7E4-484E-9019-F9D0F2C7E55F}" dt="2021-09-28T19:56:23.572" v="168" actId="478"/>
          <ac:grpSpMkLst>
            <pc:docMk/>
            <pc:sldMk cId="3475138527" sldId="385"/>
            <ac:grpSpMk id="4" creationId="{F8617E3F-5D91-462B-8F08-C4613E998E60}"/>
          </ac:grpSpMkLst>
        </pc:grpChg>
        <pc:grpChg chg="add mod">
          <ac:chgData name="ALEXANDRE" userId="734048d45b8f99b5" providerId="LiveId" clId="{0C416C57-F7E4-484E-9019-F9D0F2C7E55F}" dt="2021-09-28T19:56:53.817" v="182" actId="1076"/>
          <ac:grpSpMkLst>
            <pc:docMk/>
            <pc:sldMk cId="3475138527" sldId="385"/>
            <ac:grpSpMk id="11" creationId="{3A0ED951-430F-4B46-999C-2B022B8B523C}"/>
          </ac:grpSpMkLst>
        </pc:grpChg>
        <pc:grpChg chg="add mod">
          <ac:chgData name="ALEXANDRE" userId="734048d45b8f99b5" providerId="LiveId" clId="{0C416C57-F7E4-484E-9019-F9D0F2C7E55F}" dt="2021-09-28T19:56:53.817" v="182" actId="1076"/>
          <ac:grpSpMkLst>
            <pc:docMk/>
            <pc:sldMk cId="3475138527" sldId="385"/>
            <ac:grpSpMk id="18" creationId="{C8E89060-F390-45EE-9CDE-897AD97CA674}"/>
          </ac:grpSpMkLst>
        </pc:grpChg>
        <pc:grpChg chg="mod">
          <ac:chgData name="ALEXANDRE" userId="734048d45b8f99b5" providerId="LiveId" clId="{0C416C57-F7E4-484E-9019-F9D0F2C7E55F}" dt="2021-09-28T19:56:53.817" v="182" actId="1076"/>
          <ac:grpSpMkLst>
            <pc:docMk/>
            <pc:sldMk cId="3475138527" sldId="385"/>
            <ac:grpSpMk id="19" creationId="{D8F62BA2-AE66-4829-8B08-923DD8F0A2F5}"/>
          </ac:grpSpMkLst>
        </pc:grpChg>
        <pc:grpChg chg="mod">
          <ac:chgData name="ALEXANDRE" userId="734048d45b8f99b5" providerId="LiveId" clId="{0C416C57-F7E4-484E-9019-F9D0F2C7E55F}" dt="2021-09-28T19:56:53.817" v="182" actId="1076"/>
          <ac:grpSpMkLst>
            <pc:docMk/>
            <pc:sldMk cId="3475138527" sldId="385"/>
            <ac:grpSpMk id="20" creationId="{E7FD4008-8A27-429B-8782-7712E29C28A3}"/>
          </ac:grpSpMkLst>
        </pc:grpChg>
        <pc:grpChg chg="mod">
          <ac:chgData name="ALEXANDRE" userId="734048d45b8f99b5" providerId="LiveId" clId="{0C416C57-F7E4-484E-9019-F9D0F2C7E55F}" dt="2021-09-28T19:56:53.817" v="182" actId="1076"/>
          <ac:grpSpMkLst>
            <pc:docMk/>
            <pc:sldMk cId="3475138527" sldId="385"/>
            <ac:grpSpMk id="21" creationId="{9051B5AD-DFAA-41C5-B5A5-BB4198672ACC}"/>
          </ac:grpSpMkLst>
        </pc:grpChg>
        <pc:grpChg chg="mod">
          <ac:chgData name="ALEXANDRE" userId="734048d45b8f99b5" providerId="LiveId" clId="{0C416C57-F7E4-484E-9019-F9D0F2C7E55F}" dt="2021-09-28T19:56:53.817" v="182" actId="1076"/>
          <ac:grpSpMkLst>
            <pc:docMk/>
            <pc:sldMk cId="3475138527" sldId="385"/>
            <ac:grpSpMk id="22" creationId="{07DD7080-764A-43F3-AEBD-BE2D9DE9E12A}"/>
          </ac:grpSpMkLst>
        </pc:grpChg>
        <pc:grpChg chg="mod">
          <ac:chgData name="ALEXANDRE" userId="734048d45b8f99b5" providerId="LiveId" clId="{0C416C57-F7E4-484E-9019-F9D0F2C7E55F}" dt="2021-09-28T19:56:53.817" v="182" actId="1076"/>
          <ac:grpSpMkLst>
            <pc:docMk/>
            <pc:sldMk cId="3475138527" sldId="385"/>
            <ac:grpSpMk id="23" creationId="{9943C6BA-4115-44FA-A315-7DAAC6E15B83}"/>
          </ac:grpSpMkLst>
        </pc:grpChg>
        <pc:grpChg chg="mod">
          <ac:chgData name="ALEXANDRE" userId="734048d45b8f99b5" providerId="LiveId" clId="{0C416C57-F7E4-484E-9019-F9D0F2C7E55F}" dt="2021-09-28T19:56:53.817" v="182" actId="1076"/>
          <ac:grpSpMkLst>
            <pc:docMk/>
            <pc:sldMk cId="3475138527" sldId="385"/>
            <ac:grpSpMk id="24" creationId="{F152CBFF-D46D-4B38-B0DA-4A596D9F8F55}"/>
          </ac:grpSpMkLst>
        </pc:grpChg>
        <pc:grpChg chg="mod">
          <ac:chgData name="ALEXANDRE" userId="734048d45b8f99b5" providerId="LiveId" clId="{0C416C57-F7E4-484E-9019-F9D0F2C7E55F}" dt="2021-09-28T19:56:53.817" v="182" actId="1076"/>
          <ac:grpSpMkLst>
            <pc:docMk/>
            <pc:sldMk cId="3475138527" sldId="385"/>
            <ac:grpSpMk id="26" creationId="{A64B5F98-3CE0-43A2-9E76-8CB2C78F28CF}"/>
          </ac:grpSpMkLst>
        </pc:grpChg>
        <pc:grpChg chg="mod">
          <ac:chgData name="ALEXANDRE" userId="734048d45b8f99b5" providerId="LiveId" clId="{0C416C57-F7E4-484E-9019-F9D0F2C7E55F}" dt="2021-09-28T19:56:53.817" v="182" actId="1076"/>
          <ac:grpSpMkLst>
            <pc:docMk/>
            <pc:sldMk cId="3475138527" sldId="385"/>
            <ac:grpSpMk id="30" creationId="{3C0A690C-6A74-48C8-AA62-3216E3C9276F}"/>
          </ac:grpSpMkLst>
        </pc:grpChg>
        <pc:grpChg chg="mod">
          <ac:chgData name="ALEXANDRE" userId="734048d45b8f99b5" providerId="LiveId" clId="{0C416C57-F7E4-484E-9019-F9D0F2C7E55F}" dt="2021-09-28T19:56:53.817" v="182" actId="1076"/>
          <ac:grpSpMkLst>
            <pc:docMk/>
            <pc:sldMk cId="3475138527" sldId="385"/>
            <ac:grpSpMk id="33" creationId="{1DF3757F-C73B-44FF-88BA-3A3B9ECDA607}"/>
          </ac:grpSpMkLst>
        </pc:grpChg>
        <pc:grpChg chg="mod">
          <ac:chgData name="ALEXANDRE" userId="734048d45b8f99b5" providerId="LiveId" clId="{0C416C57-F7E4-484E-9019-F9D0F2C7E55F}" dt="2021-09-28T19:56:53.817" v="182" actId="1076"/>
          <ac:grpSpMkLst>
            <pc:docMk/>
            <pc:sldMk cId="3475138527" sldId="385"/>
            <ac:grpSpMk id="56" creationId="{9D49B0A4-C415-483F-858D-EDA1D0D9F198}"/>
          </ac:grpSpMkLst>
        </pc:grpChg>
        <pc:grpChg chg="mod">
          <ac:chgData name="ALEXANDRE" userId="734048d45b8f99b5" providerId="LiveId" clId="{0C416C57-F7E4-484E-9019-F9D0F2C7E55F}" dt="2021-09-28T19:56:53.817" v="182" actId="1076"/>
          <ac:grpSpMkLst>
            <pc:docMk/>
            <pc:sldMk cId="3475138527" sldId="385"/>
            <ac:grpSpMk id="83" creationId="{53264516-BC2B-4EB8-940B-631671CABB6E}"/>
          </ac:grpSpMkLst>
        </pc:grpChg>
        <pc:grpChg chg="mod">
          <ac:chgData name="ALEXANDRE" userId="734048d45b8f99b5" providerId="LiveId" clId="{0C416C57-F7E4-484E-9019-F9D0F2C7E55F}" dt="2021-09-28T19:56:53.817" v="182" actId="1076"/>
          <ac:grpSpMkLst>
            <pc:docMk/>
            <pc:sldMk cId="3475138527" sldId="385"/>
            <ac:grpSpMk id="91" creationId="{EA7AC478-4060-4553-92E6-888952C49862}"/>
          </ac:grpSpMkLst>
        </pc:grpChg>
      </pc:sldChg>
      <pc:sldChg chg="addSp delSp modSp add del mod">
        <pc:chgData name="ALEXANDRE" userId="734048d45b8f99b5" providerId="LiveId" clId="{0C416C57-F7E4-484E-9019-F9D0F2C7E55F}" dt="2021-09-28T19:57:13.342" v="186" actId="47"/>
        <pc:sldMkLst>
          <pc:docMk/>
          <pc:sldMk cId="2633999015" sldId="386"/>
        </pc:sldMkLst>
        <pc:spChg chg="mod">
          <ac:chgData name="ALEXANDRE" userId="734048d45b8f99b5" providerId="LiveId" clId="{0C416C57-F7E4-484E-9019-F9D0F2C7E55F}" dt="2021-09-28T19:50:58.235" v="82" actId="14100"/>
          <ac:spMkLst>
            <pc:docMk/>
            <pc:sldMk cId="2633999015" sldId="386"/>
            <ac:spMk id="2" creationId="{38FC9F15-86C2-4DDC-A9B3-3230ECA20423}"/>
          </ac:spMkLst>
        </pc:spChg>
        <pc:spChg chg="mod">
          <ac:chgData name="ALEXANDRE" userId="734048d45b8f99b5" providerId="LiveId" clId="{0C416C57-F7E4-484E-9019-F9D0F2C7E55F}" dt="2021-09-28T19:50:37.648" v="77" actId="1076"/>
          <ac:spMkLst>
            <pc:docMk/>
            <pc:sldMk cId="2633999015" sldId="386"/>
            <ac:spMk id="12" creationId="{C3412B01-7D7F-4DDB-BB3F-5E47431995BE}"/>
          </ac:spMkLst>
        </pc:spChg>
        <pc:spChg chg="mod">
          <ac:chgData name="ALEXANDRE" userId="734048d45b8f99b5" providerId="LiveId" clId="{0C416C57-F7E4-484E-9019-F9D0F2C7E55F}" dt="2021-09-28T19:50:37.648" v="77" actId="1076"/>
          <ac:spMkLst>
            <pc:docMk/>
            <pc:sldMk cId="2633999015" sldId="386"/>
            <ac:spMk id="13" creationId="{DF6EFAB1-2260-4560-96D8-0108E9F61A73}"/>
          </ac:spMkLst>
        </pc:spChg>
        <pc:spChg chg="mod">
          <ac:chgData name="ALEXANDRE" userId="734048d45b8f99b5" providerId="LiveId" clId="{0C416C57-F7E4-484E-9019-F9D0F2C7E55F}" dt="2021-09-28T19:50:37.648" v="77" actId="1076"/>
          <ac:spMkLst>
            <pc:docMk/>
            <pc:sldMk cId="2633999015" sldId="386"/>
            <ac:spMk id="14" creationId="{2B1D869C-7F2C-44A6-B21D-3455ED7D81CC}"/>
          </ac:spMkLst>
        </pc:spChg>
        <pc:spChg chg="mod">
          <ac:chgData name="ALEXANDRE" userId="734048d45b8f99b5" providerId="LiveId" clId="{0C416C57-F7E4-484E-9019-F9D0F2C7E55F}" dt="2021-09-28T19:50:37.648" v="77" actId="1076"/>
          <ac:spMkLst>
            <pc:docMk/>
            <pc:sldMk cId="2633999015" sldId="386"/>
            <ac:spMk id="15" creationId="{95A6B019-4093-4AAC-829A-5C9555D3895A}"/>
          </ac:spMkLst>
        </pc:spChg>
        <pc:spChg chg="mod">
          <ac:chgData name="ALEXANDRE" userId="734048d45b8f99b5" providerId="LiveId" clId="{0C416C57-F7E4-484E-9019-F9D0F2C7E55F}" dt="2021-09-28T19:50:37.648" v="77" actId="1076"/>
          <ac:spMkLst>
            <pc:docMk/>
            <pc:sldMk cId="2633999015" sldId="386"/>
            <ac:spMk id="16" creationId="{F97186CB-9682-47E9-A557-A6DC15C95802}"/>
          </ac:spMkLst>
        </pc:spChg>
        <pc:spChg chg="mod">
          <ac:chgData name="ALEXANDRE" userId="734048d45b8f99b5" providerId="LiveId" clId="{0C416C57-F7E4-484E-9019-F9D0F2C7E55F}" dt="2021-09-28T19:50:37.648" v="77" actId="1076"/>
          <ac:spMkLst>
            <pc:docMk/>
            <pc:sldMk cId="2633999015" sldId="386"/>
            <ac:spMk id="17" creationId="{25F3B2C0-794C-4E2C-8970-8490C0CAFD6A}"/>
          </ac:spMkLst>
        </pc:spChg>
        <pc:spChg chg="mod">
          <ac:chgData name="ALEXANDRE" userId="734048d45b8f99b5" providerId="LiveId" clId="{0C416C57-F7E4-484E-9019-F9D0F2C7E55F}" dt="2021-09-28T19:50:37.648" v="77" actId="1076"/>
          <ac:spMkLst>
            <pc:docMk/>
            <pc:sldMk cId="2633999015" sldId="386"/>
            <ac:spMk id="19" creationId="{91EDF37A-DFC1-47E5-A639-A4B58C5A5C44}"/>
          </ac:spMkLst>
        </pc:spChg>
        <pc:spChg chg="mod">
          <ac:chgData name="ALEXANDRE" userId="734048d45b8f99b5" providerId="LiveId" clId="{0C416C57-F7E4-484E-9019-F9D0F2C7E55F}" dt="2021-09-28T19:50:37.648" v="77" actId="1076"/>
          <ac:spMkLst>
            <pc:docMk/>
            <pc:sldMk cId="2633999015" sldId="386"/>
            <ac:spMk id="20" creationId="{8B926634-776D-40DA-88CC-EC8A0E9DF698}"/>
          </ac:spMkLst>
        </pc:spChg>
        <pc:spChg chg="mod">
          <ac:chgData name="ALEXANDRE" userId="734048d45b8f99b5" providerId="LiveId" clId="{0C416C57-F7E4-484E-9019-F9D0F2C7E55F}" dt="2021-09-28T19:50:37.648" v="77" actId="1076"/>
          <ac:spMkLst>
            <pc:docMk/>
            <pc:sldMk cId="2633999015" sldId="386"/>
            <ac:spMk id="22" creationId="{8AF7E23B-90E3-48F8-931A-F2166083D9BD}"/>
          </ac:spMkLst>
        </pc:spChg>
        <pc:spChg chg="mod">
          <ac:chgData name="ALEXANDRE" userId="734048d45b8f99b5" providerId="LiveId" clId="{0C416C57-F7E4-484E-9019-F9D0F2C7E55F}" dt="2021-09-28T19:50:37.648" v="77" actId="1076"/>
          <ac:spMkLst>
            <pc:docMk/>
            <pc:sldMk cId="2633999015" sldId="386"/>
            <ac:spMk id="23" creationId="{7D92F2AE-4F96-4116-9D52-2D6B51453C96}"/>
          </ac:spMkLst>
        </pc:spChg>
        <pc:spChg chg="mod">
          <ac:chgData name="ALEXANDRE" userId="734048d45b8f99b5" providerId="LiveId" clId="{0C416C57-F7E4-484E-9019-F9D0F2C7E55F}" dt="2021-09-28T19:50:37.648" v="77" actId="1076"/>
          <ac:spMkLst>
            <pc:docMk/>
            <pc:sldMk cId="2633999015" sldId="386"/>
            <ac:spMk id="24" creationId="{78CFFD37-019B-4431-9A36-B9686E6458BA}"/>
          </ac:spMkLst>
        </pc:spChg>
        <pc:spChg chg="mod">
          <ac:chgData name="ALEXANDRE" userId="734048d45b8f99b5" providerId="LiveId" clId="{0C416C57-F7E4-484E-9019-F9D0F2C7E55F}" dt="2021-09-28T19:50:37.648" v="77" actId="1076"/>
          <ac:spMkLst>
            <pc:docMk/>
            <pc:sldMk cId="2633999015" sldId="386"/>
            <ac:spMk id="26" creationId="{DE7D8D41-8166-45D6-A47D-D32383399963}"/>
          </ac:spMkLst>
        </pc:spChg>
        <pc:spChg chg="mod">
          <ac:chgData name="ALEXANDRE" userId="734048d45b8f99b5" providerId="LiveId" clId="{0C416C57-F7E4-484E-9019-F9D0F2C7E55F}" dt="2021-09-28T19:50:37.648" v="77" actId="1076"/>
          <ac:spMkLst>
            <pc:docMk/>
            <pc:sldMk cId="2633999015" sldId="386"/>
            <ac:spMk id="27" creationId="{9EDA038A-A53A-445A-9399-3A8E8ECFE1F8}"/>
          </ac:spMkLst>
        </pc:spChg>
        <pc:spChg chg="mod">
          <ac:chgData name="ALEXANDRE" userId="734048d45b8f99b5" providerId="LiveId" clId="{0C416C57-F7E4-484E-9019-F9D0F2C7E55F}" dt="2021-09-28T19:50:37.648" v="77" actId="1076"/>
          <ac:spMkLst>
            <pc:docMk/>
            <pc:sldMk cId="2633999015" sldId="386"/>
            <ac:spMk id="29" creationId="{C14DDCD4-CC73-46BF-8660-0C1A36B1A0B6}"/>
          </ac:spMkLst>
        </pc:spChg>
        <pc:spChg chg="mod">
          <ac:chgData name="ALEXANDRE" userId="734048d45b8f99b5" providerId="LiveId" clId="{0C416C57-F7E4-484E-9019-F9D0F2C7E55F}" dt="2021-09-28T19:50:37.648" v="77" actId="1076"/>
          <ac:spMkLst>
            <pc:docMk/>
            <pc:sldMk cId="2633999015" sldId="386"/>
            <ac:spMk id="30" creationId="{9B0280A0-7530-40A7-AA56-B2B3CD6C002E}"/>
          </ac:spMkLst>
        </pc:spChg>
        <pc:spChg chg="mod">
          <ac:chgData name="ALEXANDRE" userId="734048d45b8f99b5" providerId="LiveId" clId="{0C416C57-F7E4-484E-9019-F9D0F2C7E55F}" dt="2021-09-28T19:50:37.648" v="77" actId="1076"/>
          <ac:spMkLst>
            <pc:docMk/>
            <pc:sldMk cId="2633999015" sldId="386"/>
            <ac:spMk id="31" creationId="{B8947D54-E8F2-44BE-A67E-506BCBC902C4}"/>
          </ac:spMkLst>
        </pc:spChg>
        <pc:spChg chg="mod">
          <ac:chgData name="ALEXANDRE" userId="734048d45b8f99b5" providerId="LiveId" clId="{0C416C57-F7E4-484E-9019-F9D0F2C7E55F}" dt="2021-09-28T19:50:37.648" v="77" actId="1076"/>
          <ac:spMkLst>
            <pc:docMk/>
            <pc:sldMk cId="2633999015" sldId="386"/>
            <ac:spMk id="32" creationId="{5891F1FF-47AB-4797-8A05-E616421F4EBA}"/>
          </ac:spMkLst>
        </pc:spChg>
        <pc:spChg chg="mod">
          <ac:chgData name="ALEXANDRE" userId="734048d45b8f99b5" providerId="LiveId" clId="{0C416C57-F7E4-484E-9019-F9D0F2C7E55F}" dt="2021-09-28T19:50:37.648" v="77" actId="1076"/>
          <ac:spMkLst>
            <pc:docMk/>
            <pc:sldMk cId="2633999015" sldId="386"/>
            <ac:spMk id="33" creationId="{899C81C2-AAB2-4E61-A63E-1B98EA9162DE}"/>
          </ac:spMkLst>
        </pc:spChg>
        <pc:spChg chg="mod">
          <ac:chgData name="ALEXANDRE" userId="734048d45b8f99b5" providerId="LiveId" clId="{0C416C57-F7E4-484E-9019-F9D0F2C7E55F}" dt="2021-09-28T19:50:37.648" v="77" actId="1076"/>
          <ac:spMkLst>
            <pc:docMk/>
            <pc:sldMk cId="2633999015" sldId="386"/>
            <ac:spMk id="34" creationId="{EF5E01D5-ABB6-4D80-93D9-6283AF51D441}"/>
          </ac:spMkLst>
        </pc:spChg>
        <pc:spChg chg="mod">
          <ac:chgData name="ALEXANDRE" userId="734048d45b8f99b5" providerId="LiveId" clId="{0C416C57-F7E4-484E-9019-F9D0F2C7E55F}" dt="2021-09-28T19:50:37.648" v="77" actId="1076"/>
          <ac:spMkLst>
            <pc:docMk/>
            <pc:sldMk cId="2633999015" sldId="386"/>
            <ac:spMk id="35" creationId="{9D8B6E3C-F258-4416-AB9C-8A357147A500}"/>
          </ac:spMkLst>
        </pc:spChg>
        <pc:spChg chg="mod">
          <ac:chgData name="ALEXANDRE" userId="734048d45b8f99b5" providerId="LiveId" clId="{0C416C57-F7E4-484E-9019-F9D0F2C7E55F}" dt="2021-09-28T19:50:37.648" v="77" actId="1076"/>
          <ac:spMkLst>
            <pc:docMk/>
            <pc:sldMk cId="2633999015" sldId="386"/>
            <ac:spMk id="36" creationId="{ABF0B996-AD44-491B-9390-44E2C1FD167C}"/>
          </ac:spMkLst>
        </pc:spChg>
        <pc:spChg chg="mod">
          <ac:chgData name="ALEXANDRE" userId="734048d45b8f99b5" providerId="LiveId" clId="{0C416C57-F7E4-484E-9019-F9D0F2C7E55F}" dt="2021-09-28T19:50:37.648" v="77" actId="1076"/>
          <ac:spMkLst>
            <pc:docMk/>
            <pc:sldMk cId="2633999015" sldId="386"/>
            <ac:spMk id="37" creationId="{A71068E0-7F2D-402C-B11C-BBD807E9EFAF}"/>
          </ac:spMkLst>
        </pc:spChg>
        <pc:spChg chg="mod">
          <ac:chgData name="ALEXANDRE" userId="734048d45b8f99b5" providerId="LiveId" clId="{0C416C57-F7E4-484E-9019-F9D0F2C7E55F}" dt="2021-09-28T19:50:37.648" v="77" actId="1076"/>
          <ac:spMkLst>
            <pc:docMk/>
            <pc:sldMk cId="2633999015" sldId="386"/>
            <ac:spMk id="38" creationId="{CE2347FD-9415-4E56-82DF-AB00D52C87B7}"/>
          </ac:spMkLst>
        </pc:spChg>
        <pc:spChg chg="mod">
          <ac:chgData name="ALEXANDRE" userId="734048d45b8f99b5" providerId="LiveId" clId="{0C416C57-F7E4-484E-9019-F9D0F2C7E55F}" dt="2021-09-28T19:50:37.648" v="77" actId="1076"/>
          <ac:spMkLst>
            <pc:docMk/>
            <pc:sldMk cId="2633999015" sldId="386"/>
            <ac:spMk id="39" creationId="{47939323-6A87-4619-A9EB-B551937481ED}"/>
          </ac:spMkLst>
        </pc:spChg>
        <pc:spChg chg="mod">
          <ac:chgData name="ALEXANDRE" userId="734048d45b8f99b5" providerId="LiveId" clId="{0C416C57-F7E4-484E-9019-F9D0F2C7E55F}" dt="2021-09-28T19:50:34.534" v="71" actId="1076"/>
          <ac:spMkLst>
            <pc:docMk/>
            <pc:sldMk cId="2633999015" sldId="386"/>
            <ac:spMk id="43" creationId="{708BD568-02FC-42FE-9E35-B03612714152}"/>
          </ac:spMkLst>
        </pc:spChg>
        <pc:spChg chg="mod">
          <ac:chgData name="ALEXANDRE" userId="734048d45b8f99b5" providerId="LiveId" clId="{0C416C57-F7E4-484E-9019-F9D0F2C7E55F}" dt="2021-09-28T19:50:34.534" v="71" actId="1076"/>
          <ac:spMkLst>
            <pc:docMk/>
            <pc:sldMk cId="2633999015" sldId="386"/>
            <ac:spMk id="45" creationId="{6E6A05B7-5E68-4EF3-8BFE-CBC45BD8DD9A}"/>
          </ac:spMkLst>
        </pc:spChg>
        <pc:spChg chg="mod">
          <ac:chgData name="ALEXANDRE" userId="734048d45b8f99b5" providerId="LiveId" clId="{0C416C57-F7E4-484E-9019-F9D0F2C7E55F}" dt="2021-09-28T19:50:34.534" v="71" actId="1076"/>
          <ac:spMkLst>
            <pc:docMk/>
            <pc:sldMk cId="2633999015" sldId="386"/>
            <ac:spMk id="46" creationId="{34D2F7E3-AD06-45B7-8D1E-D93627B5992A}"/>
          </ac:spMkLst>
        </pc:spChg>
        <pc:spChg chg="mod">
          <ac:chgData name="ALEXANDRE" userId="734048d45b8f99b5" providerId="LiveId" clId="{0C416C57-F7E4-484E-9019-F9D0F2C7E55F}" dt="2021-09-28T19:50:34.534" v="71" actId="1076"/>
          <ac:spMkLst>
            <pc:docMk/>
            <pc:sldMk cId="2633999015" sldId="386"/>
            <ac:spMk id="47" creationId="{E96D71D1-B4F0-4040-BF91-D001ED2932A9}"/>
          </ac:spMkLst>
        </pc:spChg>
        <pc:spChg chg="mod">
          <ac:chgData name="ALEXANDRE" userId="734048d45b8f99b5" providerId="LiveId" clId="{0C416C57-F7E4-484E-9019-F9D0F2C7E55F}" dt="2021-09-28T19:50:34.534" v="71" actId="1076"/>
          <ac:spMkLst>
            <pc:docMk/>
            <pc:sldMk cId="2633999015" sldId="386"/>
            <ac:spMk id="49" creationId="{E6A3D9EB-483B-4512-8CBD-6D3E56F235F2}"/>
          </ac:spMkLst>
        </pc:spChg>
        <pc:spChg chg="mod">
          <ac:chgData name="ALEXANDRE" userId="734048d45b8f99b5" providerId="LiveId" clId="{0C416C57-F7E4-484E-9019-F9D0F2C7E55F}" dt="2021-09-28T19:50:34.534" v="71" actId="1076"/>
          <ac:spMkLst>
            <pc:docMk/>
            <pc:sldMk cId="2633999015" sldId="386"/>
            <ac:spMk id="50" creationId="{51BEA8E9-533A-4B9C-912E-83FDA0962172}"/>
          </ac:spMkLst>
        </pc:spChg>
        <pc:spChg chg="mod">
          <ac:chgData name="ALEXANDRE" userId="734048d45b8f99b5" providerId="LiveId" clId="{0C416C57-F7E4-484E-9019-F9D0F2C7E55F}" dt="2021-09-28T19:50:34.534" v="71" actId="1076"/>
          <ac:spMkLst>
            <pc:docMk/>
            <pc:sldMk cId="2633999015" sldId="386"/>
            <ac:spMk id="52" creationId="{338A4DCE-7D71-4A43-A237-29B0B095D037}"/>
          </ac:spMkLst>
        </pc:spChg>
        <pc:spChg chg="mod">
          <ac:chgData name="ALEXANDRE" userId="734048d45b8f99b5" providerId="LiveId" clId="{0C416C57-F7E4-484E-9019-F9D0F2C7E55F}" dt="2021-09-28T19:50:34.534" v="71" actId="1076"/>
          <ac:spMkLst>
            <pc:docMk/>
            <pc:sldMk cId="2633999015" sldId="386"/>
            <ac:spMk id="53" creationId="{55959746-F8A2-4945-A014-D9A43C9001C5}"/>
          </ac:spMkLst>
        </pc:spChg>
        <pc:spChg chg="mod">
          <ac:chgData name="ALEXANDRE" userId="734048d45b8f99b5" providerId="LiveId" clId="{0C416C57-F7E4-484E-9019-F9D0F2C7E55F}" dt="2021-09-28T19:50:34.534" v="71" actId="1076"/>
          <ac:spMkLst>
            <pc:docMk/>
            <pc:sldMk cId="2633999015" sldId="386"/>
            <ac:spMk id="54" creationId="{FD6EB921-FC8A-4697-8E9B-7608658A993B}"/>
          </ac:spMkLst>
        </pc:spChg>
        <pc:spChg chg="mod">
          <ac:chgData name="ALEXANDRE" userId="734048d45b8f99b5" providerId="LiveId" clId="{0C416C57-F7E4-484E-9019-F9D0F2C7E55F}" dt="2021-09-28T19:50:34.534" v="71" actId="1076"/>
          <ac:spMkLst>
            <pc:docMk/>
            <pc:sldMk cId="2633999015" sldId="386"/>
            <ac:spMk id="55" creationId="{C4BC8ADB-D013-4755-B119-A1AB0EF7B5BE}"/>
          </ac:spMkLst>
        </pc:spChg>
        <pc:spChg chg="mod">
          <ac:chgData name="ALEXANDRE" userId="734048d45b8f99b5" providerId="LiveId" clId="{0C416C57-F7E4-484E-9019-F9D0F2C7E55F}" dt="2021-09-28T19:50:34.534" v="71" actId="1076"/>
          <ac:spMkLst>
            <pc:docMk/>
            <pc:sldMk cId="2633999015" sldId="386"/>
            <ac:spMk id="56" creationId="{6EEF9B5E-CDA2-4D00-B8B6-EB856357C3FA}"/>
          </ac:spMkLst>
        </pc:spChg>
        <pc:spChg chg="mod">
          <ac:chgData name="ALEXANDRE" userId="734048d45b8f99b5" providerId="LiveId" clId="{0C416C57-F7E4-484E-9019-F9D0F2C7E55F}" dt="2021-09-28T19:50:34.534" v="71" actId="1076"/>
          <ac:spMkLst>
            <pc:docMk/>
            <pc:sldMk cId="2633999015" sldId="386"/>
            <ac:spMk id="57" creationId="{ABAC72AE-DCA4-4629-BFB1-85BAD335016E}"/>
          </ac:spMkLst>
        </pc:spChg>
        <pc:spChg chg="mod">
          <ac:chgData name="ALEXANDRE" userId="734048d45b8f99b5" providerId="LiveId" clId="{0C416C57-F7E4-484E-9019-F9D0F2C7E55F}" dt="2021-09-28T19:50:34.534" v="71" actId="1076"/>
          <ac:spMkLst>
            <pc:docMk/>
            <pc:sldMk cId="2633999015" sldId="386"/>
            <ac:spMk id="58" creationId="{68A41FA0-FC8F-4D11-A641-3CE25AC97E7A}"/>
          </ac:spMkLst>
        </pc:spChg>
        <pc:spChg chg="mod">
          <ac:chgData name="ALEXANDRE" userId="734048d45b8f99b5" providerId="LiveId" clId="{0C416C57-F7E4-484E-9019-F9D0F2C7E55F}" dt="2021-09-28T19:50:34.534" v="71" actId="1076"/>
          <ac:spMkLst>
            <pc:docMk/>
            <pc:sldMk cId="2633999015" sldId="386"/>
            <ac:spMk id="59" creationId="{ED14F1B4-244C-425B-8AC4-59E62992A2BE}"/>
          </ac:spMkLst>
        </pc:spChg>
        <pc:spChg chg="mod">
          <ac:chgData name="ALEXANDRE" userId="734048d45b8f99b5" providerId="LiveId" clId="{0C416C57-F7E4-484E-9019-F9D0F2C7E55F}" dt="2021-09-28T19:50:34.534" v="71" actId="1076"/>
          <ac:spMkLst>
            <pc:docMk/>
            <pc:sldMk cId="2633999015" sldId="386"/>
            <ac:spMk id="60" creationId="{C1E3993E-3045-4EB9-AB03-AE65F9EA7073}"/>
          </ac:spMkLst>
        </pc:spChg>
        <pc:spChg chg="mod">
          <ac:chgData name="ALEXANDRE" userId="734048d45b8f99b5" providerId="LiveId" clId="{0C416C57-F7E4-484E-9019-F9D0F2C7E55F}" dt="2021-09-28T19:50:34.534" v="71" actId="1076"/>
          <ac:spMkLst>
            <pc:docMk/>
            <pc:sldMk cId="2633999015" sldId="386"/>
            <ac:spMk id="61" creationId="{B08DFE08-E3DE-4D1C-B56D-57836FD06517}"/>
          </ac:spMkLst>
        </pc:spChg>
        <pc:spChg chg="mod">
          <ac:chgData name="ALEXANDRE" userId="734048d45b8f99b5" providerId="LiveId" clId="{0C416C57-F7E4-484E-9019-F9D0F2C7E55F}" dt="2021-09-28T19:50:34.534" v="71" actId="1076"/>
          <ac:spMkLst>
            <pc:docMk/>
            <pc:sldMk cId="2633999015" sldId="386"/>
            <ac:spMk id="62" creationId="{CF0A8DB2-08E2-4B22-8CDC-26AD6B9F274C}"/>
          </ac:spMkLst>
        </pc:spChg>
        <pc:spChg chg="mod">
          <ac:chgData name="ALEXANDRE" userId="734048d45b8f99b5" providerId="LiveId" clId="{0C416C57-F7E4-484E-9019-F9D0F2C7E55F}" dt="2021-09-28T19:50:34.534" v="71" actId="1076"/>
          <ac:spMkLst>
            <pc:docMk/>
            <pc:sldMk cId="2633999015" sldId="386"/>
            <ac:spMk id="63" creationId="{79FE4154-D201-476D-85C8-BDFBC903C68A}"/>
          </ac:spMkLst>
        </pc:spChg>
        <pc:spChg chg="mod">
          <ac:chgData name="ALEXANDRE" userId="734048d45b8f99b5" providerId="LiveId" clId="{0C416C57-F7E4-484E-9019-F9D0F2C7E55F}" dt="2021-09-28T19:50:34.534" v="71" actId="1076"/>
          <ac:spMkLst>
            <pc:docMk/>
            <pc:sldMk cId="2633999015" sldId="386"/>
            <ac:spMk id="64" creationId="{2E921843-D8DC-40E4-BC82-57750DE56DF9}"/>
          </ac:spMkLst>
        </pc:spChg>
        <pc:spChg chg="mod">
          <ac:chgData name="ALEXANDRE" userId="734048d45b8f99b5" providerId="LiveId" clId="{0C416C57-F7E4-484E-9019-F9D0F2C7E55F}" dt="2021-09-28T19:50:34.534" v="71" actId="1076"/>
          <ac:spMkLst>
            <pc:docMk/>
            <pc:sldMk cId="2633999015" sldId="386"/>
            <ac:spMk id="65" creationId="{5833FBA5-A9A9-479B-8ADF-65565086D0E4}"/>
          </ac:spMkLst>
        </pc:spChg>
        <pc:spChg chg="mod">
          <ac:chgData name="ALEXANDRE" userId="734048d45b8f99b5" providerId="LiveId" clId="{0C416C57-F7E4-484E-9019-F9D0F2C7E55F}" dt="2021-09-28T19:50:34.534" v="71" actId="1076"/>
          <ac:spMkLst>
            <pc:docMk/>
            <pc:sldMk cId="2633999015" sldId="386"/>
            <ac:spMk id="66" creationId="{6BE7F012-7488-4CC9-B851-C28CD5988F4F}"/>
          </ac:spMkLst>
        </pc:spChg>
        <pc:spChg chg="mod">
          <ac:chgData name="ALEXANDRE" userId="734048d45b8f99b5" providerId="LiveId" clId="{0C416C57-F7E4-484E-9019-F9D0F2C7E55F}" dt="2021-09-28T19:50:34.534" v="71" actId="1076"/>
          <ac:spMkLst>
            <pc:docMk/>
            <pc:sldMk cId="2633999015" sldId="386"/>
            <ac:spMk id="67" creationId="{68CCB02E-E4CA-4602-BF86-33CF75924932}"/>
          </ac:spMkLst>
        </pc:spChg>
        <pc:spChg chg="mod">
          <ac:chgData name="ALEXANDRE" userId="734048d45b8f99b5" providerId="LiveId" clId="{0C416C57-F7E4-484E-9019-F9D0F2C7E55F}" dt="2021-09-28T19:50:34.534" v="71" actId="1076"/>
          <ac:spMkLst>
            <pc:docMk/>
            <pc:sldMk cId="2633999015" sldId="386"/>
            <ac:spMk id="68" creationId="{68BBF4EF-B1B6-418C-BF00-4CA5E3E1D855}"/>
          </ac:spMkLst>
        </pc:spChg>
        <pc:spChg chg="mod">
          <ac:chgData name="ALEXANDRE" userId="734048d45b8f99b5" providerId="LiveId" clId="{0C416C57-F7E4-484E-9019-F9D0F2C7E55F}" dt="2021-09-28T19:50:34.534" v="71" actId="1076"/>
          <ac:spMkLst>
            <pc:docMk/>
            <pc:sldMk cId="2633999015" sldId="386"/>
            <ac:spMk id="69" creationId="{DC87344C-C865-4538-A7E9-76AEFC4311B3}"/>
          </ac:spMkLst>
        </pc:spChg>
        <pc:spChg chg="mod">
          <ac:chgData name="ALEXANDRE" userId="734048d45b8f99b5" providerId="LiveId" clId="{0C416C57-F7E4-484E-9019-F9D0F2C7E55F}" dt="2021-09-28T19:50:34.534" v="71" actId="1076"/>
          <ac:spMkLst>
            <pc:docMk/>
            <pc:sldMk cId="2633999015" sldId="386"/>
            <ac:spMk id="70" creationId="{D2B0F748-8009-4668-B371-2F6ACBB11699}"/>
          </ac:spMkLst>
        </pc:spChg>
        <pc:spChg chg="mod">
          <ac:chgData name="ALEXANDRE" userId="734048d45b8f99b5" providerId="LiveId" clId="{0C416C57-F7E4-484E-9019-F9D0F2C7E55F}" dt="2021-09-28T19:50:34.534" v="71" actId="1076"/>
          <ac:spMkLst>
            <pc:docMk/>
            <pc:sldMk cId="2633999015" sldId="386"/>
            <ac:spMk id="71" creationId="{6DB0DE26-E008-4A90-9578-5BA2EEAD94B4}"/>
          </ac:spMkLst>
        </pc:spChg>
        <pc:spChg chg="mod">
          <ac:chgData name="ALEXANDRE" userId="734048d45b8f99b5" providerId="LiveId" clId="{0C416C57-F7E4-484E-9019-F9D0F2C7E55F}" dt="2021-09-28T19:50:34.534" v="71" actId="1076"/>
          <ac:spMkLst>
            <pc:docMk/>
            <pc:sldMk cId="2633999015" sldId="386"/>
            <ac:spMk id="72" creationId="{E65F4BDF-2C99-4D7F-AB97-2CD34C83A2F6}"/>
          </ac:spMkLst>
        </pc:spChg>
        <pc:spChg chg="mod">
          <ac:chgData name="ALEXANDRE" userId="734048d45b8f99b5" providerId="LiveId" clId="{0C416C57-F7E4-484E-9019-F9D0F2C7E55F}" dt="2021-09-28T19:50:34.534" v="71" actId="1076"/>
          <ac:spMkLst>
            <pc:docMk/>
            <pc:sldMk cId="2633999015" sldId="386"/>
            <ac:spMk id="73" creationId="{E1B394F1-6D21-4B25-9BC5-09FFEB541F44}"/>
          </ac:spMkLst>
        </pc:spChg>
        <pc:spChg chg="mod">
          <ac:chgData name="ALEXANDRE" userId="734048d45b8f99b5" providerId="LiveId" clId="{0C416C57-F7E4-484E-9019-F9D0F2C7E55F}" dt="2021-09-28T19:50:34.534" v="71" actId="1076"/>
          <ac:spMkLst>
            <pc:docMk/>
            <pc:sldMk cId="2633999015" sldId="386"/>
            <ac:spMk id="74" creationId="{E5923C5D-49CE-43FC-BA2D-9DEB1CF0E850}"/>
          </ac:spMkLst>
        </pc:spChg>
        <pc:spChg chg="mod">
          <ac:chgData name="ALEXANDRE" userId="734048d45b8f99b5" providerId="LiveId" clId="{0C416C57-F7E4-484E-9019-F9D0F2C7E55F}" dt="2021-09-28T19:50:34.534" v="71" actId="1076"/>
          <ac:spMkLst>
            <pc:docMk/>
            <pc:sldMk cId="2633999015" sldId="386"/>
            <ac:spMk id="76" creationId="{9D123761-F178-4B62-B654-1D54D11BFE9E}"/>
          </ac:spMkLst>
        </pc:spChg>
        <pc:spChg chg="mod">
          <ac:chgData name="ALEXANDRE" userId="734048d45b8f99b5" providerId="LiveId" clId="{0C416C57-F7E4-484E-9019-F9D0F2C7E55F}" dt="2021-09-28T19:50:34.534" v="71" actId="1076"/>
          <ac:spMkLst>
            <pc:docMk/>
            <pc:sldMk cId="2633999015" sldId="386"/>
            <ac:spMk id="77" creationId="{66423316-4B5B-4E64-9A6B-E8601C45B296}"/>
          </ac:spMkLst>
        </pc:spChg>
        <pc:spChg chg="mod">
          <ac:chgData name="ALEXANDRE" userId="734048d45b8f99b5" providerId="LiveId" clId="{0C416C57-F7E4-484E-9019-F9D0F2C7E55F}" dt="2021-09-28T19:50:34.534" v="71" actId="1076"/>
          <ac:spMkLst>
            <pc:docMk/>
            <pc:sldMk cId="2633999015" sldId="386"/>
            <ac:spMk id="78" creationId="{8469328E-43B8-4C97-9ECF-BD9E026A057F}"/>
          </ac:spMkLst>
        </pc:spChg>
        <pc:spChg chg="mod">
          <ac:chgData name="ALEXANDRE" userId="734048d45b8f99b5" providerId="LiveId" clId="{0C416C57-F7E4-484E-9019-F9D0F2C7E55F}" dt="2021-09-28T19:50:34.534" v="71" actId="1076"/>
          <ac:spMkLst>
            <pc:docMk/>
            <pc:sldMk cId="2633999015" sldId="386"/>
            <ac:spMk id="79" creationId="{EBFAE362-A703-47FF-A269-C76E94404649}"/>
          </ac:spMkLst>
        </pc:spChg>
        <pc:spChg chg="mod">
          <ac:chgData name="ALEXANDRE" userId="734048d45b8f99b5" providerId="LiveId" clId="{0C416C57-F7E4-484E-9019-F9D0F2C7E55F}" dt="2021-09-28T19:50:34.534" v="71" actId="1076"/>
          <ac:spMkLst>
            <pc:docMk/>
            <pc:sldMk cId="2633999015" sldId="386"/>
            <ac:spMk id="80" creationId="{42A4D9F5-D4FA-4F91-AF14-56B05BA97EEA}"/>
          </ac:spMkLst>
        </pc:spChg>
        <pc:spChg chg="mod">
          <ac:chgData name="ALEXANDRE" userId="734048d45b8f99b5" providerId="LiveId" clId="{0C416C57-F7E4-484E-9019-F9D0F2C7E55F}" dt="2021-09-28T19:50:34.534" v="71" actId="1076"/>
          <ac:spMkLst>
            <pc:docMk/>
            <pc:sldMk cId="2633999015" sldId="386"/>
            <ac:spMk id="81" creationId="{06153126-D98B-4837-B01A-C63AF3BC8841}"/>
          </ac:spMkLst>
        </pc:spChg>
        <pc:spChg chg="mod">
          <ac:chgData name="ALEXANDRE" userId="734048d45b8f99b5" providerId="LiveId" clId="{0C416C57-F7E4-484E-9019-F9D0F2C7E55F}" dt="2021-09-28T19:51:00.996" v="83" actId="1076"/>
          <ac:spMkLst>
            <pc:docMk/>
            <pc:sldMk cId="2633999015" sldId="386"/>
            <ac:spMk id="83" creationId="{B55FF746-C9E3-4D74-91B7-D22EE9FA3EF7}"/>
          </ac:spMkLst>
        </pc:spChg>
        <pc:spChg chg="mod">
          <ac:chgData name="ALEXANDRE" userId="734048d45b8f99b5" providerId="LiveId" clId="{0C416C57-F7E4-484E-9019-F9D0F2C7E55F}" dt="2021-09-28T19:51:00.996" v="83" actId="1076"/>
          <ac:spMkLst>
            <pc:docMk/>
            <pc:sldMk cId="2633999015" sldId="386"/>
            <ac:spMk id="84" creationId="{F2C39889-C0BB-4BDA-829F-AEBD7F9CB292}"/>
          </ac:spMkLst>
        </pc:spChg>
        <pc:spChg chg="mod">
          <ac:chgData name="ALEXANDRE" userId="734048d45b8f99b5" providerId="LiveId" clId="{0C416C57-F7E4-484E-9019-F9D0F2C7E55F}" dt="2021-09-28T19:51:00.996" v="83" actId="1076"/>
          <ac:spMkLst>
            <pc:docMk/>
            <pc:sldMk cId="2633999015" sldId="386"/>
            <ac:spMk id="85" creationId="{CFB61D31-DF5D-4D1C-8170-E77DADD82750}"/>
          </ac:spMkLst>
        </pc:spChg>
        <pc:spChg chg="mod">
          <ac:chgData name="ALEXANDRE" userId="734048d45b8f99b5" providerId="LiveId" clId="{0C416C57-F7E4-484E-9019-F9D0F2C7E55F}" dt="2021-09-28T19:51:00.996" v="83" actId="1076"/>
          <ac:spMkLst>
            <pc:docMk/>
            <pc:sldMk cId="2633999015" sldId="386"/>
            <ac:spMk id="86" creationId="{E4C3544E-6D03-4510-80D0-5F3436A66104}"/>
          </ac:spMkLst>
        </pc:spChg>
        <pc:spChg chg="mod">
          <ac:chgData name="ALEXANDRE" userId="734048d45b8f99b5" providerId="LiveId" clId="{0C416C57-F7E4-484E-9019-F9D0F2C7E55F}" dt="2021-09-28T19:51:00.996" v="83" actId="1076"/>
          <ac:spMkLst>
            <pc:docMk/>
            <pc:sldMk cId="2633999015" sldId="386"/>
            <ac:spMk id="87" creationId="{E295FEC7-CE26-48C4-B284-AA92C3BCDA69}"/>
          </ac:spMkLst>
        </pc:spChg>
        <pc:spChg chg="mod">
          <ac:chgData name="ALEXANDRE" userId="734048d45b8f99b5" providerId="LiveId" clId="{0C416C57-F7E4-484E-9019-F9D0F2C7E55F}" dt="2021-09-28T19:51:00.996" v="83" actId="1076"/>
          <ac:spMkLst>
            <pc:docMk/>
            <pc:sldMk cId="2633999015" sldId="386"/>
            <ac:spMk id="88" creationId="{52070F8E-C410-4965-A870-EC1B57D7562C}"/>
          </ac:spMkLst>
        </pc:spChg>
        <pc:spChg chg="mod">
          <ac:chgData name="ALEXANDRE" userId="734048d45b8f99b5" providerId="LiveId" clId="{0C416C57-F7E4-484E-9019-F9D0F2C7E55F}" dt="2021-09-28T19:51:00.996" v="83" actId="1076"/>
          <ac:spMkLst>
            <pc:docMk/>
            <pc:sldMk cId="2633999015" sldId="386"/>
            <ac:spMk id="90" creationId="{F9DB51C2-A6E8-4194-BD67-F0FA57CF0D55}"/>
          </ac:spMkLst>
        </pc:spChg>
        <pc:spChg chg="mod">
          <ac:chgData name="ALEXANDRE" userId="734048d45b8f99b5" providerId="LiveId" clId="{0C416C57-F7E4-484E-9019-F9D0F2C7E55F}" dt="2021-09-28T19:51:00.996" v="83" actId="1076"/>
          <ac:spMkLst>
            <pc:docMk/>
            <pc:sldMk cId="2633999015" sldId="386"/>
            <ac:spMk id="91" creationId="{942F9FDA-86E3-479D-B216-3AAAE37CF00B}"/>
          </ac:spMkLst>
        </pc:spChg>
        <pc:spChg chg="mod">
          <ac:chgData name="ALEXANDRE" userId="734048d45b8f99b5" providerId="LiveId" clId="{0C416C57-F7E4-484E-9019-F9D0F2C7E55F}" dt="2021-09-28T19:51:00.996" v="83" actId="1076"/>
          <ac:spMkLst>
            <pc:docMk/>
            <pc:sldMk cId="2633999015" sldId="386"/>
            <ac:spMk id="93" creationId="{CD359A7E-ACE5-47D9-9FBC-1598A365FCDD}"/>
          </ac:spMkLst>
        </pc:spChg>
        <pc:spChg chg="mod">
          <ac:chgData name="ALEXANDRE" userId="734048d45b8f99b5" providerId="LiveId" clId="{0C416C57-F7E4-484E-9019-F9D0F2C7E55F}" dt="2021-09-28T19:51:00.996" v="83" actId="1076"/>
          <ac:spMkLst>
            <pc:docMk/>
            <pc:sldMk cId="2633999015" sldId="386"/>
            <ac:spMk id="94" creationId="{32D70022-2D93-4B48-83C1-01446E384DC3}"/>
          </ac:spMkLst>
        </pc:spChg>
        <pc:spChg chg="mod">
          <ac:chgData name="ALEXANDRE" userId="734048d45b8f99b5" providerId="LiveId" clId="{0C416C57-F7E4-484E-9019-F9D0F2C7E55F}" dt="2021-09-28T19:51:00.996" v="83" actId="1076"/>
          <ac:spMkLst>
            <pc:docMk/>
            <pc:sldMk cId="2633999015" sldId="386"/>
            <ac:spMk id="95" creationId="{1B42A43D-DE16-42A9-B9FC-1275D3093C09}"/>
          </ac:spMkLst>
        </pc:spChg>
        <pc:spChg chg="mod">
          <ac:chgData name="ALEXANDRE" userId="734048d45b8f99b5" providerId="LiveId" clId="{0C416C57-F7E4-484E-9019-F9D0F2C7E55F}" dt="2021-09-28T19:51:00.996" v="83" actId="1076"/>
          <ac:spMkLst>
            <pc:docMk/>
            <pc:sldMk cId="2633999015" sldId="386"/>
            <ac:spMk id="97" creationId="{1DE5470E-8F77-4FF6-9310-99DAC7FAA93A}"/>
          </ac:spMkLst>
        </pc:spChg>
        <pc:spChg chg="mod">
          <ac:chgData name="ALEXANDRE" userId="734048d45b8f99b5" providerId="LiveId" clId="{0C416C57-F7E4-484E-9019-F9D0F2C7E55F}" dt="2021-09-28T19:51:00.996" v="83" actId="1076"/>
          <ac:spMkLst>
            <pc:docMk/>
            <pc:sldMk cId="2633999015" sldId="386"/>
            <ac:spMk id="98" creationId="{C23EBC35-C5F0-48AC-9328-D4C468A36F6E}"/>
          </ac:spMkLst>
        </pc:spChg>
        <pc:spChg chg="mod">
          <ac:chgData name="ALEXANDRE" userId="734048d45b8f99b5" providerId="LiveId" clId="{0C416C57-F7E4-484E-9019-F9D0F2C7E55F}" dt="2021-09-28T19:51:00.996" v="83" actId="1076"/>
          <ac:spMkLst>
            <pc:docMk/>
            <pc:sldMk cId="2633999015" sldId="386"/>
            <ac:spMk id="100" creationId="{A7ED7392-4CBF-47C3-9C9A-210173D700D5}"/>
          </ac:spMkLst>
        </pc:spChg>
        <pc:spChg chg="mod">
          <ac:chgData name="ALEXANDRE" userId="734048d45b8f99b5" providerId="LiveId" clId="{0C416C57-F7E4-484E-9019-F9D0F2C7E55F}" dt="2021-09-28T19:51:00.996" v="83" actId="1076"/>
          <ac:spMkLst>
            <pc:docMk/>
            <pc:sldMk cId="2633999015" sldId="386"/>
            <ac:spMk id="101" creationId="{116BFD21-4A64-4108-9A8A-D18C99B298C5}"/>
          </ac:spMkLst>
        </pc:spChg>
        <pc:spChg chg="mod">
          <ac:chgData name="ALEXANDRE" userId="734048d45b8f99b5" providerId="LiveId" clId="{0C416C57-F7E4-484E-9019-F9D0F2C7E55F}" dt="2021-09-28T19:51:00.996" v="83" actId="1076"/>
          <ac:spMkLst>
            <pc:docMk/>
            <pc:sldMk cId="2633999015" sldId="386"/>
            <ac:spMk id="102" creationId="{BF115B25-A38C-4E94-91D2-CBD6F666FF9D}"/>
          </ac:spMkLst>
        </pc:spChg>
        <pc:spChg chg="mod">
          <ac:chgData name="ALEXANDRE" userId="734048d45b8f99b5" providerId="LiveId" clId="{0C416C57-F7E4-484E-9019-F9D0F2C7E55F}" dt="2021-09-28T19:51:00.996" v="83" actId="1076"/>
          <ac:spMkLst>
            <pc:docMk/>
            <pc:sldMk cId="2633999015" sldId="386"/>
            <ac:spMk id="103" creationId="{70CB9FB8-2074-4F90-B02F-6F46F96F7CBB}"/>
          </ac:spMkLst>
        </pc:spChg>
        <pc:spChg chg="mod">
          <ac:chgData name="ALEXANDRE" userId="734048d45b8f99b5" providerId="LiveId" clId="{0C416C57-F7E4-484E-9019-F9D0F2C7E55F}" dt="2021-09-28T19:51:00.996" v="83" actId="1076"/>
          <ac:spMkLst>
            <pc:docMk/>
            <pc:sldMk cId="2633999015" sldId="386"/>
            <ac:spMk id="104" creationId="{50F03B67-6C36-4B26-B66C-4DC8694B854E}"/>
          </ac:spMkLst>
        </pc:spChg>
        <pc:spChg chg="mod">
          <ac:chgData name="ALEXANDRE" userId="734048d45b8f99b5" providerId="LiveId" clId="{0C416C57-F7E4-484E-9019-F9D0F2C7E55F}" dt="2021-09-28T19:51:00.996" v="83" actId="1076"/>
          <ac:spMkLst>
            <pc:docMk/>
            <pc:sldMk cId="2633999015" sldId="386"/>
            <ac:spMk id="105" creationId="{6B03D4D9-2BD4-42B6-9B31-809C43D34220}"/>
          </ac:spMkLst>
        </pc:spChg>
        <pc:spChg chg="mod">
          <ac:chgData name="ALEXANDRE" userId="734048d45b8f99b5" providerId="LiveId" clId="{0C416C57-F7E4-484E-9019-F9D0F2C7E55F}" dt="2021-09-28T19:51:00.996" v="83" actId="1076"/>
          <ac:spMkLst>
            <pc:docMk/>
            <pc:sldMk cId="2633999015" sldId="386"/>
            <ac:spMk id="106" creationId="{ACB757A2-45AF-4D80-B830-3D319B551D6E}"/>
          </ac:spMkLst>
        </pc:spChg>
        <pc:spChg chg="mod">
          <ac:chgData name="ALEXANDRE" userId="734048d45b8f99b5" providerId="LiveId" clId="{0C416C57-F7E4-484E-9019-F9D0F2C7E55F}" dt="2021-09-28T19:51:00.996" v="83" actId="1076"/>
          <ac:spMkLst>
            <pc:docMk/>
            <pc:sldMk cId="2633999015" sldId="386"/>
            <ac:spMk id="107" creationId="{BCF6C64F-BC87-47F1-8EF4-7432ADF9FD86}"/>
          </ac:spMkLst>
        </pc:spChg>
        <pc:spChg chg="mod">
          <ac:chgData name="ALEXANDRE" userId="734048d45b8f99b5" providerId="LiveId" clId="{0C416C57-F7E4-484E-9019-F9D0F2C7E55F}" dt="2021-09-28T19:51:00.996" v="83" actId="1076"/>
          <ac:spMkLst>
            <pc:docMk/>
            <pc:sldMk cId="2633999015" sldId="386"/>
            <ac:spMk id="108" creationId="{74AF44F1-1842-4C70-BD35-1E20E41D3260}"/>
          </ac:spMkLst>
        </pc:spChg>
        <pc:spChg chg="mod">
          <ac:chgData name="ALEXANDRE" userId="734048d45b8f99b5" providerId="LiveId" clId="{0C416C57-F7E4-484E-9019-F9D0F2C7E55F}" dt="2021-09-28T19:51:00.996" v="83" actId="1076"/>
          <ac:spMkLst>
            <pc:docMk/>
            <pc:sldMk cId="2633999015" sldId="386"/>
            <ac:spMk id="109" creationId="{8B1A48F7-1394-4D58-8F59-15EB933CEB2F}"/>
          </ac:spMkLst>
        </pc:spChg>
        <pc:spChg chg="mod">
          <ac:chgData name="ALEXANDRE" userId="734048d45b8f99b5" providerId="LiveId" clId="{0C416C57-F7E4-484E-9019-F9D0F2C7E55F}" dt="2021-09-28T19:51:00.996" v="83" actId="1076"/>
          <ac:spMkLst>
            <pc:docMk/>
            <pc:sldMk cId="2633999015" sldId="386"/>
            <ac:spMk id="110" creationId="{0D4C9C9D-2387-4612-900A-1CE66D676754}"/>
          </ac:spMkLst>
        </pc:spChg>
        <pc:grpChg chg="del">
          <ac:chgData name="ALEXANDRE" userId="734048d45b8f99b5" providerId="LiveId" clId="{0C416C57-F7E4-484E-9019-F9D0F2C7E55F}" dt="2021-09-28T19:50:09.960" v="62" actId="478"/>
          <ac:grpSpMkLst>
            <pc:docMk/>
            <pc:sldMk cId="2633999015" sldId="386"/>
            <ac:grpSpMk id="4" creationId="{F8617E3F-5D91-462B-8F08-C4613E998E60}"/>
          </ac:grpSpMkLst>
        </pc:grpChg>
        <pc:grpChg chg="add del mod">
          <ac:chgData name="ALEXANDRE" userId="734048d45b8f99b5" providerId="LiveId" clId="{0C416C57-F7E4-484E-9019-F9D0F2C7E55F}" dt="2021-09-28T19:50:38.230" v="78"/>
          <ac:grpSpMkLst>
            <pc:docMk/>
            <pc:sldMk cId="2633999015" sldId="386"/>
            <ac:grpSpMk id="11" creationId="{F0426E18-7A6A-4FE4-8D5E-84399EF100EA}"/>
          </ac:grpSpMkLst>
        </pc:grpChg>
        <pc:grpChg chg="mod">
          <ac:chgData name="ALEXANDRE" userId="734048d45b8f99b5" providerId="LiveId" clId="{0C416C57-F7E4-484E-9019-F9D0F2C7E55F}" dt="2021-09-28T19:50:37.648" v="77" actId="1076"/>
          <ac:grpSpMkLst>
            <pc:docMk/>
            <pc:sldMk cId="2633999015" sldId="386"/>
            <ac:grpSpMk id="18" creationId="{986B1E12-B879-4E47-92FE-9E2563D12BFA}"/>
          </ac:grpSpMkLst>
        </pc:grpChg>
        <pc:grpChg chg="mod">
          <ac:chgData name="ALEXANDRE" userId="734048d45b8f99b5" providerId="LiveId" clId="{0C416C57-F7E4-484E-9019-F9D0F2C7E55F}" dt="2021-09-28T19:50:37.648" v="77" actId="1076"/>
          <ac:grpSpMkLst>
            <pc:docMk/>
            <pc:sldMk cId="2633999015" sldId="386"/>
            <ac:grpSpMk id="21" creationId="{2F336654-B68B-495C-ACEF-28B75086AB46}"/>
          </ac:grpSpMkLst>
        </pc:grpChg>
        <pc:grpChg chg="mod">
          <ac:chgData name="ALEXANDRE" userId="734048d45b8f99b5" providerId="LiveId" clId="{0C416C57-F7E4-484E-9019-F9D0F2C7E55F}" dt="2021-09-28T19:50:37.648" v="77" actId="1076"/>
          <ac:grpSpMkLst>
            <pc:docMk/>
            <pc:sldMk cId="2633999015" sldId="386"/>
            <ac:grpSpMk id="25" creationId="{E681782C-EC59-4B97-8FFF-5E61ADC851E7}"/>
          </ac:grpSpMkLst>
        </pc:grpChg>
        <pc:grpChg chg="mod">
          <ac:chgData name="ALEXANDRE" userId="734048d45b8f99b5" providerId="LiveId" clId="{0C416C57-F7E4-484E-9019-F9D0F2C7E55F}" dt="2021-09-28T19:50:37.648" v="77" actId="1076"/>
          <ac:grpSpMkLst>
            <pc:docMk/>
            <pc:sldMk cId="2633999015" sldId="386"/>
            <ac:grpSpMk id="28" creationId="{3ACA2A7A-E37F-45BA-866E-D384EFD178B5}"/>
          </ac:grpSpMkLst>
        </pc:grpChg>
        <pc:grpChg chg="add del mod">
          <ac:chgData name="ALEXANDRE" userId="734048d45b8f99b5" providerId="LiveId" clId="{0C416C57-F7E4-484E-9019-F9D0F2C7E55F}" dt="2021-09-28T19:50:35" v="72"/>
          <ac:grpSpMkLst>
            <pc:docMk/>
            <pc:sldMk cId="2633999015" sldId="386"/>
            <ac:grpSpMk id="40" creationId="{5E149835-764F-4A8C-A6FB-F530FCECBB59}"/>
          </ac:grpSpMkLst>
        </pc:grpChg>
        <pc:grpChg chg="mod">
          <ac:chgData name="ALEXANDRE" userId="734048d45b8f99b5" providerId="LiveId" clId="{0C416C57-F7E4-484E-9019-F9D0F2C7E55F}" dt="2021-09-28T19:50:34.534" v="71" actId="1076"/>
          <ac:grpSpMkLst>
            <pc:docMk/>
            <pc:sldMk cId="2633999015" sldId="386"/>
            <ac:grpSpMk id="41" creationId="{BA47211B-A9B9-419C-8DF1-0E7E9C1805FC}"/>
          </ac:grpSpMkLst>
        </pc:grpChg>
        <pc:grpChg chg="mod">
          <ac:chgData name="ALEXANDRE" userId="734048d45b8f99b5" providerId="LiveId" clId="{0C416C57-F7E4-484E-9019-F9D0F2C7E55F}" dt="2021-09-28T19:50:34.534" v="71" actId="1076"/>
          <ac:grpSpMkLst>
            <pc:docMk/>
            <pc:sldMk cId="2633999015" sldId="386"/>
            <ac:grpSpMk id="42" creationId="{BDD39960-4130-4F3E-8FD1-23FF3ADB85E8}"/>
          </ac:grpSpMkLst>
        </pc:grpChg>
        <pc:grpChg chg="mod">
          <ac:chgData name="ALEXANDRE" userId="734048d45b8f99b5" providerId="LiveId" clId="{0C416C57-F7E4-484E-9019-F9D0F2C7E55F}" dt="2021-09-28T19:50:34.534" v="71" actId="1076"/>
          <ac:grpSpMkLst>
            <pc:docMk/>
            <pc:sldMk cId="2633999015" sldId="386"/>
            <ac:grpSpMk id="44" creationId="{47C205F3-3850-4CFB-B37E-A8C57746F717}"/>
          </ac:grpSpMkLst>
        </pc:grpChg>
        <pc:grpChg chg="mod">
          <ac:chgData name="ALEXANDRE" userId="734048d45b8f99b5" providerId="LiveId" clId="{0C416C57-F7E4-484E-9019-F9D0F2C7E55F}" dt="2021-09-28T19:50:34.534" v="71" actId="1076"/>
          <ac:grpSpMkLst>
            <pc:docMk/>
            <pc:sldMk cId="2633999015" sldId="386"/>
            <ac:grpSpMk id="48" creationId="{DFC2807D-65F2-4B31-8BC1-DE8C70AC3A62}"/>
          </ac:grpSpMkLst>
        </pc:grpChg>
        <pc:grpChg chg="mod">
          <ac:chgData name="ALEXANDRE" userId="734048d45b8f99b5" providerId="LiveId" clId="{0C416C57-F7E4-484E-9019-F9D0F2C7E55F}" dt="2021-09-28T19:50:34.534" v="71" actId="1076"/>
          <ac:grpSpMkLst>
            <pc:docMk/>
            <pc:sldMk cId="2633999015" sldId="386"/>
            <ac:grpSpMk id="51" creationId="{1DCC72EE-9DE7-43C4-9B53-025488B083EF}"/>
          </ac:grpSpMkLst>
        </pc:grpChg>
        <pc:grpChg chg="add del mod">
          <ac:chgData name="ALEXANDRE" userId="734048d45b8f99b5" providerId="LiveId" clId="{0C416C57-F7E4-484E-9019-F9D0F2C7E55F}" dt="2021-09-28T19:50:35" v="72"/>
          <ac:grpSpMkLst>
            <pc:docMk/>
            <pc:sldMk cId="2633999015" sldId="386"/>
            <ac:grpSpMk id="75" creationId="{61BAF24F-D109-4F7E-AC9C-6F8FDC207301}"/>
          </ac:grpSpMkLst>
        </pc:grpChg>
        <pc:grpChg chg="add mod">
          <ac:chgData name="ALEXANDRE" userId="734048d45b8f99b5" providerId="LiveId" clId="{0C416C57-F7E4-484E-9019-F9D0F2C7E55F}" dt="2021-09-28T19:51:00.996" v="83" actId="1076"/>
          <ac:grpSpMkLst>
            <pc:docMk/>
            <pc:sldMk cId="2633999015" sldId="386"/>
            <ac:grpSpMk id="82" creationId="{E7C5B501-D77C-4B80-B024-FD1B88FC0D44}"/>
          </ac:grpSpMkLst>
        </pc:grpChg>
        <pc:grpChg chg="mod">
          <ac:chgData name="ALEXANDRE" userId="734048d45b8f99b5" providerId="LiveId" clId="{0C416C57-F7E4-484E-9019-F9D0F2C7E55F}" dt="2021-09-28T19:51:00.996" v="83" actId="1076"/>
          <ac:grpSpMkLst>
            <pc:docMk/>
            <pc:sldMk cId="2633999015" sldId="386"/>
            <ac:grpSpMk id="89" creationId="{FFC40B85-1E5B-42B8-B25D-EE6075548560}"/>
          </ac:grpSpMkLst>
        </pc:grpChg>
        <pc:grpChg chg="mod">
          <ac:chgData name="ALEXANDRE" userId="734048d45b8f99b5" providerId="LiveId" clId="{0C416C57-F7E4-484E-9019-F9D0F2C7E55F}" dt="2021-09-28T19:51:00.996" v="83" actId="1076"/>
          <ac:grpSpMkLst>
            <pc:docMk/>
            <pc:sldMk cId="2633999015" sldId="386"/>
            <ac:grpSpMk id="92" creationId="{575777EB-705D-4649-A710-DF71E6A87299}"/>
          </ac:grpSpMkLst>
        </pc:grpChg>
        <pc:grpChg chg="mod">
          <ac:chgData name="ALEXANDRE" userId="734048d45b8f99b5" providerId="LiveId" clId="{0C416C57-F7E4-484E-9019-F9D0F2C7E55F}" dt="2021-09-28T19:51:00.996" v="83" actId="1076"/>
          <ac:grpSpMkLst>
            <pc:docMk/>
            <pc:sldMk cId="2633999015" sldId="386"/>
            <ac:grpSpMk id="96" creationId="{A0FC6269-6907-46E9-B7A8-AE1205123891}"/>
          </ac:grpSpMkLst>
        </pc:grpChg>
        <pc:grpChg chg="mod">
          <ac:chgData name="ALEXANDRE" userId="734048d45b8f99b5" providerId="LiveId" clId="{0C416C57-F7E4-484E-9019-F9D0F2C7E55F}" dt="2021-09-28T19:51:00.996" v="83" actId="1076"/>
          <ac:grpSpMkLst>
            <pc:docMk/>
            <pc:sldMk cId="2633999015" sldId="386"/>
            <ac:grpSpMk id="99" creationId="{EE70F7CF-3A1F-463A-9ABC-63701D0DE1BE}"/>
          </ac:grpSpMkLst>
        </pc:grpChg>
      </pc:sldChg>
      <pc:sldChg chg="addSp delSp modSp add del">
        <pc:chgData name="ALEXANDRE" userId="734048d45b8f99b5" providerId="LiveId" clId="{0C416C57-F7E4-484E-9019-F9D0F2C7E55F}" dt="2021-09-28T19:57:13.342" v="186" actId="47"/>
        <pc:sldMkLst>
          <pc:docMk/>
          <pc:sldMk cId="3351791483" sldId="387"/>
        </pc:sldMkLst>
        <pc:spChg chg="mod">
          <ac:chgData name="ALEXANDRE" userId="734048d45b8f99b5" providerId="LiveId" clId="{0C416C57-F7E4-484E-9019-F9D0F2C7E55F}" dt="2021-09-28T19:51:16.796" v="87" actId="1076"/>
          <ac:spMkLst>
            <pc:docMk/>
            <pc:sldMk cId="3351791483" sldId="387"/>
            <ac:spMk id="35" creationId="{1BFC8827-87B1-4122-8578-20FE6B488896}"/>
          </ac:spMkLst>
        </pc:spChg>
        <pc:spChg chg="mod">
          <ac:chgData name="ALEXANDRE" userId="734048d45b8f99b5" providerId="LiveId" clId="{0C416C57-F7E4-484E-9019-F9D0F2C7E55F}" dt="2021-09-28T19:51:16.796" v="87" actId="1076"/>
          <ac:spMkLst>
            <pc:docMk/>
            <pc:sldMk cId="3351791483" sldId="387"/>
            <ac:spMk id="37" creationId="{DEAEBFCF-7BD1-41A3-A47C-46A8375973F6}"/>
          </ac:spMkLst>
        </pc:spChg>
        <pc:spChg chg="mod">
          <ac:chgData name="ALEXANDRE" userId="734048d45b8f99b5" providerId="LiveId" clId="{0C416C57-F7E4-484E-9019-F9D0F2C7E55F}" dt="2021-09-28T19:51:16.796" v="87" actId="1076"/>
          <ac:spMkLst>
            <pc:docMk/>
            <pc:sldMk cId="3351791483" sldId="387"/>
            <ac:spMk id="38" creationId="{3B59E45F-CCB0-4C3B-B38D-144809EA3E68}"/>
          </ac:spMkLst>
        </pc:spChg>
        <pc:spChg chg="mod">
          <ac:chgData name="ALEXANDRE" userId="734048d45b8f99b5" providerId="LiveId" clId="{0C416C57-F7E4-484E-9019-F9D0F2C7E55F}" dt="2021-09-28T19:51:16.796" v="87" actId="1076"/>
          <ac:spMkLst>
            <pc:docMk/>
            <pc:sldMk cId="3351791483" sldId="387"/>
            <ac:spMk id="39" creationId="{B3FDBD20-2B94-4D7D-8A66-EC4F89895BCF}"/>
          </ac:spMkLst>
        </pc:spChg>
        <pc:spChg chg="mod">
          <ac:chgData name="ALEXANDRE" userId="734048d45b8f99b5" providerId="LiveId" clId="{0C416C57-F7E4-484E-9019-F9D0F2C7E55F}" dt="2021-09-28T19:51:16.796" v="87" actId="1076"/>
          <ac:spMkLst>
            <pc:docMk/>
            <pc:sldMk cId="3351791483" sldId="387"/>
            <ac:spMk id="41" creationId="{D8256E95-4D77-4851-A07C-499A300476C4}"/>
          </ac:spMkLst>
        </pc:spChg>
        <pc:spChg chg="mod">
          <ac:chgData name="ALEXANDRE" userId="734048d45b8f99b5" providerId="LiveId" clId="{0C416C57-F7E4-484E-9019-F9D0F2C7E55F}" dt="2021-09-28T19:51:16.796" v="87" actId="1076"/>
          <ac:spMkLst>
            <pc:docMk/>
            <pc:sldMk cId="3351791483" sldId="387"/>
            <ac:spMk id="42" creationId="{2D46B325-EF08-4CD2-A4FF-5B241C2DF2E8}"/>
          </ac:spMkLst>
        </pc:spChg>
        <pc:spChg chg="mod">
          <ac:chgData name="ALEXANDRE" userId="734048d45b8f99b5" providerId="LiveId" clId="{0C416C57-F7E4-484E-9019-F9D0F2C7E55F}" dt="2021-09-28T19:51:16.796" v="87" actId="1076"/>
          <ac:spMkLst>
            <pc:docMk/>
            <pc:sldMk cId="3351791483" sldId="387"/>
            <ac:spMk id="44" creationId="{047073C7-F08C-4DDD-8F58-B079FD7547BF}"/>
          </ac:spMkLst>
        </pc:spChg>
        <pc:spChg chg="mod">
          <ac:chgData name="ALEXANDRE" userId="734048d45b8f99b5" providerId="LiveId" clId="{0C416C57-F7E4-484E-9019-F9D0F2C7E55F}" dt="2021-09-28T19:51:16.796" v="87" actId="1076"/>
          <ac:spMkLst>
            <pc:docMk/>
            <pc:sldMk cId="3351791483" sldId="387"/>
            <ac:spMk id="45" creationId="{6C66EC36-257F-4AFC-BA94-7EF7E28F8348}"/>
          </ac:spMkLst>
        </pc:spChg>
        <pc:spChg chg="mod">
          <ac:chgData name="ALEXANDRE" userId="734048d45b8f99b5" providerId="LiveId" clId="{0C416C57-F7E4-484E-9019-F9D0F2C7E55F}" dt="2021-09-28T19:51:16.796" v="87" actId="1076"/>
          <ac:spMkLst>
            <pc:docMk/>
            <pc:sldMk cId="3351791483" sldId="387"/>
            <ac:spMk id="46" creationId="{1AD70A42-21F0-47C6-A35C-8D3B58C92A21}"/>
          </ac:spMkLst>
        </pc:spChg>
        <pc:spChg chg="mod">
          <ac:chgData name="ALEXANDRE" userId="734048d45b8f99b5" providerId="LiveId" clId="{0C416C57-F7E4-484E-9019-F9D0F2C7E55F}" dt="2021-09-28T19:51:16.796" v="87" actId="1076"/>
          <ac:spMkLst>
            <pc:docMk/>
            <pc:sldMk cId="3351791483" sldId="387"/>
            <ac:spMk id="47" creationId="{B4A7F01B-98DC-4F4C-904B-934400A2FB0C}"/>
          </ac:spMkLst>
        </pc:spChg>
        <pc:spChg chg="mod">
          <ac:chgData name="ALEXANDRE" userId="734048d45b8f99b5" providerId="LiveId" clId="{0C416C57-F7E4-484E-9019-F9D0F2C7E55F}" dt="2021-09-28T19:51:16.796" v="87" actId="1076"/>
          <ac:spMkLst>
            <pc:docMk/>
            <pc:sldMk cId="3351791483" sldId="387"/>
            <ac:spMk id="48" creationId="{1E726B7C-FFA5-4F14-8421-39D876842A40}"/>
          </ac:spMkLst>
        </pc:spChg>
        <pc:spChg chg="mod">
          <ac:chgData name="ALEXANDRE" userId="734048d45b8f99b5" providerId="LiveId" clId="{0C416C57-F7E4-484E-9019-F9D0F2C7E55F}" dt="2021-09-28T19:51:16.796" v="87" actId="1076"/>
          <ac:spMkLst>
            <pc:docMk/>
            <pc:sldMk cId="3351791483" sldId="387"/>
            <ac:spMk id="49" creationId="{23A03005-722D-405C-AAC8-D5F16F77DEAE}"/>
          </ac:spMkLst>
        </pc:spChg>
        <pc:spChg chg="mod">
          <ac:chgData name="ALEXANDRE" userId="734048d45b8f99b5" providerId="LiveId" clId="{0C416C57-F7E4-484E-9019-F9D0F2C7E55F}" dt="2021-09-28T19:51:16.796" v="87" actId="1076"/>
          <ac:spMkLst>
            <pc:docMk/>
            <pc:sldMk cId="3351791483" sldId="387"/>
            <ac:spMk id="50" creationId="{3C4934DE-3917-4F0A-8D93-C9982383E23F}"/>
          </ac:spMkLst>
        </pc:spChg>
        <pc:spChg chg="mod">
          <ac:chgData name="ALEXANDRE" userId="734048d45b8f99b5" providerId="LiveId" clId="{0C416C57-F7E4-484E-9019-F9D0F2C7E55F}" dt="2021-09-28T19:51:16.796" v="87" actId="1076"/>
          <ac:spMkLst>
            <pc:docMk/>
            <pc:sldMk cId="3351791483" sldId="387"/>
            <ac:spMk id="51" creationId="{C7DF7718-0D13-41C7-B231-A56C4EF69DD5}"/>
          </ac:spMkLst>
        </pc:spChg>
        <pc:spChg chg="mod">
          <ac:chgData name="ALEXANDRE" userId="734048d45b8f99b5" providerId="LiveId" clId="{0C416C57-F7E4-484E-9019-F9D0F2C7E55F}" dt="2021-09-28T19:51:16.796" v="87" actId="1076"/>
          <ac:spMkLst>
            <pc:docMk/>
            <pc:sldMk cId="3351791483" sldId="387"/>
            <ac:spMk id="52" creationId="{924A790F-DBC0-48EC-A2CC-2011F5069556}"/>
          </ac:spMkLst>
        </pc:spChg>
        <pc:spChg chg="mod">
          <ac:chgData name="ALEXANDRE" userId="734048d45b8f99b5" providerId="LiveId" clId="{0C416C57-F7E4-484E-9019-F9D0F2C7E55F}" dt="2021-09-28T19:51:16.796" v="87" actId="1076"/>
          <ac:spMkLst>
            <pc:docMk/>
            <pc:sldMk cId="3351791483" sldId="387"/>
            <ac:spMk id="53" creationId="{A4E410DB-EC4A-4ED0-815E-145171B643C5}"/>
          </ac:spMkLst>
        </pc:spChg>
        <pc:spChg chg="mod">
          <ac:chgData name="ALEXANDRE" userId="734048d45b8f99b5" providerId="LiveId" clId="{0C416C57-F7E4-484E-9019-F9D0F2C7E55F}" dt="2021-09-28T19:51:16.796" v="87" actId="1076"/>
          <ac:spMkLst>
            <pc:docMk/>
            <pc:sldMk cId="3351791483" sldId="387"/>
            <ac:spMk id="54" creationId="{44FE2D4E-DFEF-4BA3-86BE-450EFDB20F62}"/>
          </ac:spMkLst>
        </pc:spChg>
        <pc:spChg chg="mod">
          <ac:chgData name="ALEXANDRE" userId="734048d45b8f99b5" providerId="LiveId" clId="{0C416C57-F7E4-484E-9019-F9D0F2C7E55F}" dt="2021-09-28T19:51:16.796" v="87" actId="1076"/>
          <ac:spMkLst>
            <pc:docMk/>
            <pc:sldMk cId="3351791483" sldId="387"/>
            <ac:spMk id="55" creationId="{174E0FA5-6E41-468E-8F2E-3A2227DAC3D7}"/>
          </ac:spMkLst>
        </pc:spChg>
        <pc:spChg chg="mod">
          <ac:chgData name="ALEXANDRE" userId="734048d45b8f99b5" providerId="LiveId" clId="{0C416C57-F7E4-484E-9019-F9D0F2C7E55F}" dt="2021-09-28T19:51:16.796" v="87" actId="1076"/>
          <ac:spMkLst>
            <pc:docMk/>
            <pc:sldMk cId="3351791483" sldId="387"/>
            <ac:spMk id="56" creationId="{F12F788F-51E9-4B05-94CE-CA831C521592}"/>
          </ac:spMkLst>
        </pc:spChg>
        <pc:spChg chg="mod">
          <ac:chgData name="ALEXANDRE" userId="734048d45b8f99b5" providerId="LiveId" clId="{0C416C57-F7E4-484E-9019-F9D0F2C7E55F}" dt="2021-09-28T19:51:16.796" v="87" actId="1076"/>
          <ac:spMkLst>
            <pc:docMk/>
            <pc:sldMk cId="3351791483" sldId="387"/>
            <ac:spMk id="57" creationId="{121B3C0E-5994-4C4C-86B5-27FB4351B4E2}"/>
          </ac:spMkLst>
        </pc:spChg>
        <pc:spChg chg="mod">
          <ac:chgData name="ALEXANDRE" userId="734048d45b8f99b5" providerId="LiveId" clId="{0C416C57-F7E4-484E-9019-F9D0F2C7E55F}" dt="2021-09-28T19:51:16.796" v="87" actId="1076"/>
          <ac:spMkLst>
            <pc:docMk/>
            <pc:sldMk cId="3351791483" sldId="387"/>
            <ac:spMk id="58" creationId="{93AD05F6-B1A9-4D1E-B1DF-80C0B8BBFA58}"/>
          </ac:spMkLst>
        </pc:spChg>
        <pc:spChg chg="mod">
          <ac:chgData name="ALEXANDRE" userId="734048d45b8f99b5" providerId="LiveId" clId="{0C416C57-F7E4-484E-9019-F9D0F2C7E55F}" dt="2021-09-28T19:51:16.796" v="87" actId="1076"/>
          <ac:spMkLst>
            <pc:docMk/>
            <pc:sldMk cId="3351791483" sldId="387"/>
            <ac:spMk id="59" creationId="{E082D01F-4B79-495D-81A4-DDA6A4813C00}"/>
          </ac:spMkLst>
        </pc:spChg>
        <pc:spChg chg="mod">
          <ac:chgData name="ALEXANDRE" userId="734048d45b8f99b5" providerId="LiveId" clId="{0C416C57-F7E4-484E-9019-F9D0F2C7E55F}" dt="2021-09-28T19:51:16.796" v="87" actId="1076"/>
          <ac:spMkLst>
            <pc:docMk/>
            <pc:sldMk cId="3351791483" sldId="387"/>
            <ac:spMk id="60" creationId="{8E04FFA0-2A9B-48EB-B537-72C22C4527AE}"/>
          </ac:spMkLst>
        </pc:spChg>
        <pc:spChg chg="mod">
          <ac:chgData name="ALEXANDRE" userId="734048d45b8f99b5" providerId="LiveId" clId="{0C416C57-F7E4-484E-9019-F9D0F2C7E55F}" dt="2021-09-28T19:51:16.796" v="87" actId="1076"/>
          <ac:spMkLst>
            <pc:docMk/>
            <pc:sldMk cId="3351791483" sldId="387"/>
            <ac:spMk id="61" creationId="{6D797DFD-FA4C-4423-84B5-5B256CE38422}"/>
          </ac:spMkLst>
        </pc:spChg>
        <pc:spChg chg="mod">
          <ac:chgData name="ALEXANDRE" userId="734048d45b8f99b5" providerId="LiveId" clId="{0C416C57-F7E4-484E-9019-F9D0F2C7E55F}" dt="2021-09-28T19:51:16.796" v="87" actId="1076"/>
          <ac:spMkLst>
            <pc:docMk/>
            <pc:sldMk cId="3351791483" sldId="387"/>
            <ac:spMk id="62" creationId="{FAF0660B-320A-4A54-A9D7-FA47BF9A9D59}"/>
          </ac:spMkLst>
        </pc:spChg>
        <pc:spChg chg="mod">
          <ac:chgData name="ALEXANDRE" userId="734048d45b8f99b5" providerId="LiveId" clId="{0C416C57-F7E4-484E-9019-F9D0F2C7E55F}" dt="2021-09-28T19:51:16.796" v="87" actId="1076"/>
          <ac:spMkLst>
            <pc:docMk/>
            <pc:sldMk cId="3351791483" sldId="387"/>
            <ac:spMk id="63" creationId="{3DC8492A-4B8F-40B1-9C6A-7F2A0993E5FB}"/>
          </ac:spMkLst>
        </pc:spChg>
        <pc:spChg chg="mod">
          <ac:chgData name="ALEXANDRE" userId="734048d45b8f99b5" providerId="LiveId" clId="{0C416C57-F7E4-484E-9019-F9D0F2C7E55F}" dt="2021-09-28T19:51:16.796" v="87" actId="1076"/>
          <ac:spMkLst>
            <pc:docMk/>
            <pc:sldMk cId="3351791483" sldId="387"/>
            <ac:spMk id="64" creationId="{3F17B0C7-5E9C-4A82-8B9D-080C76A18650}"/>
          </ac:spMkLst>
        </pc:spChg>
        <pc:spChg chg="mod">
          <ac:chgData name="ALEXANDRE" userId="734048d45b8f99b5" providerId="LiveId" clId="{0C416C57-F7E4-484E-9019-F9D0F2C7E55F}" dt="2021-09-28T19:51:16.796" v="87" actId="1076"/>
          <ac:spMkLst>
            <pc:docMk/>
            <pc:sldMk cId="3351791483" sldId="387"/>
            <ac:spMk id="65" creationId="{96CBA607-208F-4297-919E-598C33AB8811}"/>
          </ac:spMkLst>
        </pc:spChg>
        <pc:spChg chg="mod">
          <ac:chgData name="ALEXANDRE" userId="734048d45b8f99b5" providerId="LiveId" clId="{0C416C57-F7E4-484E-9019-F9D0F2C7E55F}" dt="2021-09-28T19:51:16.796" v="87" actId="1076"/>
          <ac:spMkLst>
            <pc:docMk/>
            <pc:sldMk cId="3351791483" sldId="387"/>
            <ac:spMk id="66" creationId="{E252CF45-3027-4F41-9EA1-B46B946FC365}"/>
          </ac:spMkLst>
        </pc:spChg>
        <pc:spChg chg="mod">
          <ac:chgData name="ALEXANDRE" userId="734048d45b8f99b5" providerId="LiveId" clId="{0C416C57-F7E4-484E-9019-F9D0F2C7E55F}" dt="2021-09-28T19:51:16.796" v="87" actId="1076"/>
          <ac:spMkLst>
            <pc:docMk/>
            <pc:sldMk cId="3351791483" sldId="387"/>
            <ac:spMk id="68" creationId="{97DB0CC3-F66F-4534-AFF1-E294B04D7535}"/>
          </ac:spMkLst>
        </pc:spChg>
        <pc:spChg chg="mod">
          <ac:chgData name="ALEXANDRE" userId="734048d45b8f99b5" providerId="LiveId" clId="{0C416C57-F7E4-484E-9019-F9D0F2C7E55F}" dt="2021-09-28T19:51:16.796" v="87" actId="1076"/>
          <ac:spMkLst>
            <pc:docMk/>
            <pc:sldMk cId="3351791483" sldId="387"/>
            <ac:spMk id="69" creationId="{AEE88503-27DB-4190-ACD7-CABB68C31268}"/>
          </ac:spMkLst>
        </pc:spChg>
        <pc:spChg chg="mod">
          <ac:chgData name="ALEXANDRE" userId="734048d45b8f99b5" providerId="LiveId" clId="{0C416C57-F7E4-484E-9019-F9D0F2C7E55F}" dt="2021-09-28T19:51:16.796" v="87" actId="1076"/>
          <ac:spMkLst>
            <pc:docMk/>
            <pc:sldMk cId="3351791483" sldId="387"/>
            <ac:spMk id="70" creationId="{F081E685-2539-4BCF-9D01-4974B2016E64}"/>
          </ac:spMkLst>
        </pc:spChg>
        <pc:spChg chg="mod">
          <ac:chgData name="ALEXANDRE" userId="734048d45b8f99b5" providerId="LiveId" clId="{0C416C57-F7E4-484E-9019-F9D0F2C7E55F}" dt="2021-09-28T19:51:16.796" v="87" actId="1076"/>
          <ac:spMkLst>
            <pc:docMk/>
            <pc:sldMk cId="3351791483" sldId="387"/>
            <ac:spMk id="71" creationId="{B2E54642-C696-4E89-B5F7-19D51D750834}"/>
          </ac:spMkLst>
        </pc:spChg>
        <pc:spChg chg="mod">
          <ac:chgData name="ALEXANDRE" userId="734048d45b8f99b5" providerId="LiveId" clId="{0C416C57-F7E4-484E-9019-F9D0F2C7E55F}" dt="2021-09-28T19:51:16.796" v="87" actId="1076"/>
          <ac:spMkLst>
            <pc:docMk/>
            <pc:sldMk cId="3351791483" sldId="387"/>
            <ac:spMk id="72" creationId="{683E21E1-D948-46E5-ACF0-619C438F95BC}"/>
          </ac:spMkLst>
        </pc:spChg>
        <pc:spChg chg="mod">
          <ac:chgData name="ALEXANDRE" userId="734048d45b8f99b5" providerId="LiveId" clId="{0C416C57-F7E4-484E-9019-F9D0F2C7E55F}" dt="2021-09-28T19:51:16.796" v="87" actId="1076"/>
          <ac:spMkLst>
            <pc:docMk/>
            <pc:sldMk cId="3351791483" sldId="387"/>
            <ac:spMk id="73" creationId="{1F6B736F-0411-49A2-820D-73BAFD5237B1}"/>
          </ac:spMkLst>
        </pc:spChg>
        <pc:grpChg chg="add mod">
          <ac:chgData name="ALEXANDRE" userId="734048d45b8f99b5" providerId="LiveId" clId="{0C416C57-F7E4-484E-9019-F9D0F2C7E55F}" dt="2021-09-28T19:51:16.796" v="87" actId="1076"/>
          <ac:grpSpMkLst>
            <pc:docMk/>
            <pc:sldMk cId="3351791483" sldId="387"/>
            <ac:grpSpMk id="32" creationId="{B16945FE-8F31-4AF7-89E9-AB5F835CE727}"/>
          </ac:grpSpMkLst>
        </pc:grpChg>
        <pc:grpChg chg="mod">
          <ac:chgData name="ALEXANDRE" userId="734048d45b8f99b5" providerId="LiveId" clId="{0C416C57-F7E4-484E-9019-F9D0F2C7E55F}" dt="2021-09-28T19:51:16.796" v="87" actId="1076"/>
          <ac:grpSpMkLst>
            <pc:docMk/>
            <pc:sldMk cId="3351791483" sldId="387"/>
            <ac:grpSpMk id="33" creationId="{B722B542-7A41-4D53-AD2B-6DEB10E6683A}"/>
          </ac:grpSpMkLst>
        </pc:grpChg>
        <pc:grpChg chg="mod">
          <ac:chgData name="ALEXANDRE" userId="734048d45b8f99b5" providerId="LiveId" clId="{0C416C57-F7E4-484E-9019-F9D0F2C7E55F}" dt="2021-09-28T19:51:16.796" v="87" actId="1076"/>
          <ac:grpSpMkLst>
            <pc:docMk/>
            <pc:sldMk cId="3351791483" sldId="387"/>
            <ac:grpSpMk id="34" creationId="{F81EE60F-E171-40A6-AB96-8FFFCC382D8A}"/>
          </ac:grpSpMkLst>
        </pc:grpChg>
        <pc:grpChg chg="mod">
          <ac:chgData name="ALEXANDRE" userId="734048d45b8f99b5" providerId="LiveId" clId="{0C416C57-F7E4-484E-9019-F9D0F2C7E55F}" dt="2021-09-28T19:51:16.796" v="87" actId="1076"/>
          <ac:grpSpMkLst>
            <pc:docMk/>
            <pc:sldMk cId="3351791483" sldId="387"/>
            <ac:grpSpMk id="36" creationId="{7B499A10-9427-4383-B699-41947C406152}"/>
          </ac:grpSpMkLst>
        </pc:grpChg>
        <pc:grpChg chg="mod">
          <ac:chgData name="ALEXANDRE" userId="734048d45b8f99b5" providerId="LiveId" clId="{0C416C57-F7E4-484E-9019-F9D0F2C7E55F}" dt="2021-09-28T19:51:16.796" v="87" actId="1076"/>
          <ac:grpSpMkLst>
            <pc:docMk/>
            <pc:sldMk cId="3351791483" sldId="387"/>
            <ac:grpSpMk id="40" creationId="{CEA1ED8F-F4DF-48AB-8F7F-49857270C710}"/>
          </ac:grpSpMkLst>
        </pc:grpChg>
        <pc:grpChg chg="mod">
          <ac:chgData name="ALEXANDRE" userId="734048d45b8f99b5" providerId="LiveId" clId="{0C416C57-F7E4-484E-9019-F9D0F2C7E55F}" dt="2021-09-28T19:51:16.796" v="87" actId="1076"/>
          <ac:grpSpMkLst>
            <pc:docMk/>
            <pc:sldMk cId="3351791483" sldId="387"/>
            <ac:grpSpMk id="43" creationId="{861069F5-3790-484F-914D-B161D33403FF}"/>
          </ac:grpSpMkLst>
        </pc:grpChg>
        <pc:grpChg chg="add mod">
          <ac:chgData name="ALEXANDRE" userId="734048d45b8f99b5" providerId="LiveId" clId="{0C416C57-F7E4-484E-9019-F9D0F2C7E55F}" dt="2021-09-28T19:51:16.796" v="87" actId="1076"/>
          <ac:grpSpMkLst>
            <pc:docMk/>
            <pc:sldMk cId="3351791483" sldId="387"/>
            <ac:grpSpMk id="67" creationId="{2B670518-84D2-4A99-9631-1C0265E32FE1}"/>
          </ac:grpSpMkLst>
        </pc:grpChg>
        <pc:grpChg chg="del">
          <ac:chgData name="ALEXANDRE" userId="734048d45b8f99b5" providerId="LiveId" clId="{0C416C57-F7E4-484E-9019-F9D0F2C7E55F}" dt="2021-09-28T19:51:07.228" v="85" actId="478"/>
          <ac:grpSpMkLst>
            <pc:docMk/>
            <pc:sldMk cId="3351791483" sldId="387"/>
            <ac:grpSpMk id="82" creationId="{E7C5B501-D77C-4B80-B024-FD1B88FC0D44}"/>
          </ac:grpSpMkLst>
        </pc:grpChg>
      </pc:sldChg>
      <pc:sldChg chg="addSp delSp modSp add del">
        <pc:chgData name="ALEXANDRE" userId="734048d45b8f99b5" providerId="LiveId" clId="{0C416C57-F7E4-484E-9019-F9D0F2C7E55F}" dt="2021-09-28T19:57:13.342" v="186" actId="47"/>
        <pc:sldMkLst>
          <pc:docMk/>
          <pc:sldMk cId="4041190630" sldId="388"/>
        </pc:sldMkLst>
        <pc:spChg chg="mod">
          <ac:chgData name="ALEXANDRE" userId="734048d45b8f99b5" providerId="LiveId" clId="{0C416C57-F7E4-484E-9019-F9D0F2C7E55F}" dt="2021-09-28T19:51:33.291" v="91" actId="1076"/>
          <ac:spMkLst>
            <pc:docMk/>
            <pc:sldMk cId="4041190630" sldId="388"/>
            <ac:spMk id="78" creationId="{378A14BF-8873-42E9-8242-FE180598167C}"/>
          </ac:spMkLst>
        </pc:spChg>
        <pc:spChg chg="mod">
          <ac:chgData name="ALEXANDRE" userId="734048d45b8f99b5" providerId="LiveId" clId="{0C416C57-F7E4-484E-9019-F9D0F2C7E55F}" dt="2021-09-28T19:51:33.291" v="91" actId="1076"/>
          <ac:spMkLst>
            <pc:docMk/>
            <pc:sldMk cId="4041190630" sldId="388"/>
            <ac:spMk id="80" creationId="{839A8A5D-9600-4702-AE2B-6EC4FB53C666}"/>
          </ac:spMkLst>
        </pc:spChg>
        <pc:spChg chg="mod">
          <ac:chgData name="ALEXANDRE" userId="734048d45b8f99b5" providerId="LiveId" clId="{0C416C57-F7E4-484E-9019-F9D0F2C7E55F}" dt="2021-09-28T19:51:33.291" v="91" actId="1076"/>
          <ac:spMkLst>
            <pc:docMk/>
            <pc:sldMk cId="4041190630" sldId="388"/>
            <ac:spMk id="81" creationId="{901A1AB4-B4E6-4215-9C30-D8048AA098F7}"/>
          </ac:spMkLst>
        </pc:spChg>
        <pc:spChg chg="mod">
          <ac:chgData name="ALEXANDRE" userId="734048d45b8f99b5" providerId="LiveId" clId="{0C416C57-F7E4-484E-9019-F9D0F2C7E55F}" dt="2021-09-28T19:51:33.291" v="91" actId="1076"/>
          <ac:spMkLst>
            <pc:docMk/>
            <pc:sldMk cId="4041190630" sldId="388"/>
            <ac:spMk id="82" creationId="{7DC690A2-EE62-40F7-BA39-41F27AD82A12}"/>
          </ac:spMkLst>
        </pc:spChg>
        <pc:spChg chg="mod">
          <ac:chgData name="ALEXANDRE" userId="734048d45b8f99b5" providerId="LiveId" clId="{0C416C57-F7E4-484E-9019-F9D0F2C7E55F}" dt="2021-09-28T19:51:33.291" v="91" actId="1076"/>
          <ac:spMkLst>
            <pc:docMk/>
            <pc:sldMk cId="4041190630" sldId="388"/>
            <ac:spMk id="84" creationId="{AFB9B279-D1CC-4129-B543-6DF4F0021116}"/>
          </ac:spMkLst>
        </pc:spChg>
        <pc:spChg chg="mod">
          <ac:chgData name="ALEXANDRE" userId="734048d45b8f99b5" providerId="LiveId" clId="{0C416C57-F7E4-484E-9019-F9D0F2C7E55F}" dt="2021-09-28T19:51:33.291" v="91" actId="1076"/>
          <ac:spMkLst>
            <pc:docMk/>
            <pc:sldMk cId="4041190630" sldId="388"/>
            <ac:spMk id="85" creationId="{562AF2DD-0755-4E96-B16F-4B8401D755F7}"/>
          </ac:spMkLst>
        </pc:spChg>
        <pc:spChg chg="mod">
          <ac:chgData name="ALEXANDRE" userId="734048d45b8f99b5" providerId="LiveId" clId="{0C416C57-F7E4-484E-9019-F9D0F2C7E55F}" dt="2021-09-28T19:51:33.291" v="91" actId="1076"/>
          <ac:spMkLst>
            <pc:docMk/>
            <pc:sldMk cId="4041190630" sldId="388"/>
            <ac:spMk id="87" creationId="{3AC5DAA1-0A5A-4BE0-B030-EB2AA83D6AA3}"/>
          </ac:spMkLst>
        </pc:spChg>
        <pc:spChg chg="mod">
          <ac:chgData name="ALEXANDRE" userId="734048d45b8f99b5" providerId="LiveId" clId="{0C416C57-F7E4-484E-9019-F9D0F2C7E55F}" dt="2021-09-28T19:51:33.291" v="91" actId="1076"/>
          <ac:spMkLst>
            <pc:docMk/>
            <pc:sldMk cId="4041190630" sldId="388"/>
            <ac:spMk id="88" creationId="{63029809-1CE0-4C8E-8FF5-B29ACAEB4EA1}"/>
          </ac:spMkLst>
        </pc:spChg>
        <pc:spChg chg="mod">
          <ac:chgData name="ALEXANDRE" userId="734048d45b8f99b5" providerId="LiveId" clId="{0C416C57-F7E4-484E-9019-F9D0F2C7E55F}" dt="2021-09-28T19:51:33.291" v="91" actId="1076"/>
          <ac:spMkLst>
            <pc:docMk/>
            <pc:sldMk cId="4041190630" sldId="388"/>
            <ac:spMk id="89" creationId="{8C0697CE-DB77-4046-BD58-A47F8AEEE184}"/>
          </ac:spMkLst>
        </pc:spChg>
        <pc:spChg chg="mod">
          <ac:chgData name="ALEXANDRE" userId="734048d45b8f99b5" providerId="LiveId" clId="{0C416C57-F7E4-484E-9019-F9D0F2C7E55F}" dt="2021-09-28T19:51:33.291" v="91" actId="1076"/>
          <ac:spMkLst>
            <pc:docMk/>
            <pc:sldMk cId="4041190630" sldId="388"/>
            <ac:spMk id="90" creationId="{5729C9EE-23EB-4523-A829-731CC6C4FD8B}"/>
          </ac:spMkLst>
        </pc:spChg>
        <pc:spChg chg="mod">
          <ac:chgData name="ALEXANDRE" userId="734048d45b8f99b5" providerId="LiveId" clId="{0C416C57-F7E4-484E-9019-F9D0F2C7E55F}" dt="2021-09-28T19:51:33.291" v="91" actId="1076"/>
          <ac:spMkLst>
            <pc:docMk/>
            <pc:sldMk cId="4041190630" sldId="388"/>
            <ac:spMk id="91" creationId="{0B281150-1A5E-4F61-9107-632B0CE0FE71}"/>
          </ac:spMkLst>
        </pc:spChg>
        <pc:spChg chg="mod">
          <ac:chgData name="ALEXANDRE" userId="734048d45b8f99b5" providerId="LiveId" clId="{0C416C57-F7E4-484E-9019-F9D0F2C7E55F}" dt="2021-09-28T19:51:33.291" v="91" actId="1076"/>
          <ac:spMkLst>
            <pc:docMk/>
            <pc:sldMk cId="4041190630" sldId="388"/>
            <ac:spMk id="92" creationId="{A833E07B-2F42-405A-8258-4D8606299DFE}"/>
          </ac:spMkLst>
        </pc:spChg>
        <pc:spChg chg="mod">
          <ac:chgData name="ALEXANDRE" userId="734048d45b8f99b5" providerId="LiveId" clId="{0C416C57-F7E4-484E-9019-F9D0F2C7E55F}" dt="2021-09-28T19:51:33.291" v="91" actId="1076"/>
          <ac:spMkLst>
            <pc:docMk/>
            <pc:sldMk cId="4041190630" sldId="388"/>
            <ac:spMk id="93" creationId="{5ABD5AD1-8517-4EDD-8368-1699FD7816B4}"/>
          </ac:spMkLst>
        </pc:spChg>
        <pc:spChg chg="mod">
          <ac:chgData name="ALEXANDRE" userId="734048d45b8f99b5" providerId="LiveId" clId="{0C416C57-F7E4-484E-9019-F9D0F2C7E55F}" dt="2021-09-28T19:51:33.291" v="91" actId="1076"/>
          <ac:spMkLst>
            <pc:docMk/>
            <pc:sldMk cId="4041190630" sldId="388"/>
            <ac:spMk id="94" creationId="{6B732D06-7E71-4E1E-8CA9-C11EF59C91DE}"/>
          </ac:spMkLst>
        </pc:spChg>
        <pc:spChg chg="mod">
          <ac:chgData name="ALEXANDRE" userId="734048d45b8f99b5" providerId="LiveId" clId="{0C416C57-F7E4-484E-9019-F9D0F2C7E55F}" dt="2021-09-28T19:51:33.291" v="91" actId="1076"/>
          <ac:spMkLst>
            <pc:docMk/>
            <pc:sldMk cId="4041190630" sldId="388"/>
            <ac:spMk id="95" creationId="{EFDE7B90-B7E0-4E59-A637-218EFCBD58ED}"/>
          </ac:spMkLst>
        </pc:spChg>
        <pc:spChg chg="mod">
          <ac:chgData name="ALEXANDRE" userId="734048d45b8f99b5" providerId="LiveId" clId="{0C416C57-F7E4-484E-9019-F9D0F2C7E55F}" dt="2021-09-28T19:51:33.291" v="91" actId="1076"/>
          <ac:spMkLst>
            <pc:docMk/>
            <pc:sldMk cId="4041190630" sldId="388"/>
            <ac:spMk id="96" creationId="{9C239D45-E359-452F-A9E9-BB08799DB2E1}"/>
          </ac:spMkLst>
        </pc:spChg>
        <pc:spChg chg="mod">
          <ac:chgData name="ALEXANDRE" userId="734048d45b8f99b5" providerId="LiveId" clId="{0C416C57-F7E4-484E-9019-F9D0F2C7E55F}" dt="2021-09-28T19:51:33.291" v="91" actId="1076"/>
          <ac:spMkLst>
            <pc:docMk/>
            <pc:sldMk cId="4041190630" sldId="388"/>
            <ac:spMk id="97" creationId="{98277A18-B841-4D80-B52C-E4793E8A735F}"/>
          </ac:spMkLst>
        </pc:spChg>
        <pc:spChg chg="mod">
          <ac:chgData name="ALEXANDRE" userId="734048d45b8f99b5" providerId="LiveId" clId="{0C416C57-F7E4-484E-9019-F9D0F2C7E55F}" dt="2021-09-28T19:51:33.291" v="91" actId="1076"/>
          <ac:spMkLst>
            <pc:docMk/>
            <pc:sldMk cId="4041190630" sldId="388"/>
            <ac:spMk id="98" creationId="{C48EA4F9-B9FB-4FCF-BF7A-94B11E8964B8}"/>
          </ac:spMkLst>
        </pc:spChg>
        <pc:spChg chg="mod">
          <ac:chgData name="ALEXANDRE" userId="734048d45b8f99b5" providerId="LiveId" clId="{0C416C57-F7E4-484E-9019-F9D0F2C7E55F}" dt="2021-09-28T19:51:33.291" v="91" actId="1076"/>
          <ac:spMkLst>
            <pc:docMk/>
            <pc:sldMk cId="4041190630" sldId="388"/>
            <ac:spMk id="99" creationId="{2F99EF29-F01F-4D79-BA8D-6FA3F1467145}"/>
          </ac:spMkLst>
        </pc:spChg>
        <pc:spChg chg="mod">
          <ac:chgData name="ALEXANDRE" userId="734048d45b8f99b5" providerId="LiveId" clId="{0C416C57-F7E4-484E-9019-F9D0F2C7E55F}" dt="2021-09-28T19:51:33.291" v="91" actId="1076"/>
          <ac:spMkLst>
            <pc:docMk/>
            <pc:sldMk cId="4041190630" sldId="388"/>
            <ac:spMk id="100" creationId="{682E0903-8420-45FF-A382-2B63514489F1}"/>
          </ac:spMkLst>
        </pc:spChg>
        <pc:spChg chg="mod">
          <ac:chgData name="ALEXANDRE" userId="734048d45b8f99b5" providerId="LiveId" clId="{0C416C57-F7E4-484E-9019-F9D0F2C7E55F}" dt="2021-09-28T19:51:33.291" v="91" actId="1076"/>
          <ac:spMkLst>
            <pc:docMk/>
            <pc:sldMk cId="4041190630" sldId="388"/>
            <ac:spMk id="101" creationId="{B5134299-7C68-4D03-97A4-83EEAC92A5F6}"/>
          </ac:spMkLst>
        </pc:spChg>
        <pc:spChg chg="mod">
          <ac:chgData name="ALEXANDRE" userId="734048d45b8f99b5" providerId="LiveId" clId="{0C416C57-F7E4-484E-9019-F9D0F2C7E55F}" dt="2021-09-28T19:51:33.291" v="91" actId="1076"/>
          <ac:spMkLst>
            <pc:docMk/>
            <pc:sldMk cId="4041190630" sldId="388"/>
            <ac:spMk id="102" creationId="{0C1DAE2D-0D6F-4D88-8A25-6AECDB8C4CB6}"/>
          </ac:spMkLst>
        </pc:spChg>
        <pc:spChg chg="mod">
          <ac:chgData name="ALEXANDRE" userId="734048d45b8f99b5" providerId="LiveId" clId="{0C416C57-F7E4-484E-9019-F9D0F2C7E55F}" dt="2021-09-28T19:51:33.291" v="91" actId="1076"/>
          <ac:spMkLst>
            <pc:docMk/>
            <pc:sldMk cId="4041190630" sldId="388"/>
            <ac:spMk id="103" creationId="{63ABA8BE-09F9-4132-894E-4765067FAFBC}"/>
          </ac:spMkLst>
        </pc:spChg>
        <pc:spChg chg="mod">
          <ac:chgData name="ALEXANDRE" userId="734048d45b8f99b5" providerId="LiveId" clId="{0C416C57-F7E4-484E-9019-F9D0F2C7E55F}" dt="2021-09-28T19:51:33.291" v="91" actId="1076"/>
          <ac:spMkLst>
            <pc:docMk/>
            <pc:sldMk cId="4041190630" sldId="388"/>
            <ac:spMk id="104" creationId="{5EC0EE1F-5960-477A-BBB1-FDCB37C522BC}"/>
          </ac:spMkLst>
        </pc:spChg>
        <pc:spChg chg="mod">
          <ac:chgData name="ALEXANDRE" userId="734048d45b8f99b5" providerId="LiveId" clId="{0C416C57-F7E4-484E-9019-F9D0F2C7E55F}" dt="2021-09-28T19:51:33.291" v="91" actId="1076"/>
          <ac:spMkLst>
            <pc:docMk/>
            <pc:sldMk cId="4041190630" sldId="388"/>
            <ac:spMk id="105" creationId="{27B68724-869C-43F5-A768-0A469F6148F3}"/>
          </ac:spMkLst>
        </pc:spChg>
        <pc:spChg chg="mod">
          <ac:chgData name="ALEXANDRE" userId="734048d45b8f99b5" providerId="LiveId" clId="{0C416C57-F7E4-484E-9019-F9D0F2C7E55F}" dt="2021-09-28T19:51:33.291" v="91" actId="1076"/>
          <ac:spMkLst>
            <pc:docMk/>
            <pc:sldMk cId="4041190630" sldId="388"/>
            <ac:spMk id="106" creationId="{C9B63DF1-4976-431F-9136-5E13C5979345}"/>
          </ac:spMkLst>
        </pc:spChg>
        <pc:spChg chg="mod">
          <ac:chgData name="ALEXANDRE" userId="734048d45b8f99b5" providerId="LiveId" clId="{0C416C57-F7E4-484E-9019-F9D0F2C7E55F}" dt="2021-09-28T19:51:33.291" v="91" actId="1076"/>
          <ac:spMkLst>
            <pc:docMk/>
            <pc:sldMk cId="4041190630" sldId="388"/>
            <ac:spMk id="107" creationId="{D4946D09-FDC3-4C9A-9E75-39528C9D2D6E}"/>
          </ac:spMkLst>
        </pc:spChg>
        <pc:spChg chg="mod">
          <ac:chgData name="ALEXANDRE" userId="734048d45b8f99b5" providerId="LiveId" clId="{0C416C57-F7E4-484E-9019-F9D0F2C7E55F}" dt="2021-09-28T19:51:33.291" v="91" actId="1076"/>
          <ac:spMkLst>
            <pc:docMk/>
            <pc:sldMk cId="4041190630" sldId="388"/>
            <ac:spMk id="108" creationId="{1E242880-A404-4662-B95A-A6B44A6CAF3A}"/>
          </ac:spMkLst>
        </pc:spChg>
        <pc:spChg chg="mod">
          <ac:chgData name="ALEXANDRE" userId="734048d45b8f99b5" providerId="LiveId" clId="{0C416C57-F7E4-484E-9019-F9D0F2C7E55F}" dt="2021-09-28T19:51:33.291" v="91" actId="1076"/>
          <ac:spMkLst>
            <pc:docMk/>
            <pc:sldMk cId="4041190630" sldId="388"/>
            <ac:spMk id="109" creationId="{5573F520-D004-419D-8F92-CEC5F791F796}"/>
          </ac:spMkLst>
        </pc:spChg>
        <pc:spChg chg="mod">
          <ac:chgData name="ALEXANDRE" userId="734048d45b8f99b5" providerId="LiveId" clId="{0C416C57-F7E4-484E-9019-F9D0F2C7E55F}" dt="2021-09-28T19:51:33.291" v="91" actId="1076"/>
          <ac:spMkLst>
            <pc:docMk/>
            <pc:sldMk cId="4041190630" sldId="388"/>
            <ac:spMk id="110" creationId="{116FFA74-72C7-4C65-9131-6CE8FFA9733C}"/>
          </ac:spMkLst>
        </pc:spChg>
        <pc:spChg chg="mod">
          <ac:chgData name="ALEXANDRE" userId="734048d45b8f99b5" providerId="LiveId" clId="{0C416C57-F7E4-484E-9019-F9D0F2C7E55F}" dt="2021-09-28T19:51:33.291" v="91" actId="1076"/>
          <ac:spMkLst>
            <pc:docMk/>
            <pc:sldMk cId="4041190630" sldId="388"/>
            <ac:spMk id="112" creationId="{12D411A8-B4EC-4335-AE55-8C461F8DF115}"/>
          </ac:spMkLst>
        </pc:spChg>
        <pc:spChg chg="mod">
          <ac:chgData name="ALEXANDRE" userId="734048d45b8f99b5" providerId="LiveId" clId="{0C416C57-F7E4-484E-9019-F9D0F2C7E55F}" dt="2021-09-28T19:51:33.291" v="91" actId="1076"/>
          <ac:spMkLst>
            <pc:docMk/>
            <pc:sldMk cId="4041190630" sldId="388"/>
            <ac:spMk id="113" creationId="{14D5533E-B343-466C-A914-9FDF12923EC7}"/>
          </ac:spMkLst>
        </pc:spChg>
        <pc:spChg chg="mod">
          <ac:chgData name="ALEXANDRE" userId="734048d45b8f99b5" providerId="LiveId" clId="{0C416C57-F7E4-484E-9019-F9D0F2C7E55F}" dt="2021-09-28T19:51:33.291" v="91" actId="1076"/>
          <ac:spMkLst>
            <pc:docMk/>
            <pc:sldMk cId="4041190630" sldId="388"/>
            <ac:spMk id="114" creationId="{EF2DB989-CD62-4A2C-9EA0-904EE95D7330}"/>
          </ac:spMkLst>
        </pc:spChg>
        <pc:spChg chg="mod">
          <ac:chgData name="ALEXANDRE" userId="734048d45b8f99b5" providerId="LiveId" clId="{0C416C57-F7E4-484E-9019-F9D0F2C7E55F}" dt="2021-09-28T19:51:33.291" v="91" actId="1076"/>
          <ac:spMkLst>
            <pc:docMk/>
            <pc:sldMk cId="4041190630" sldId="388"/>
            <ac:spMk id="115" creationId="{C63805DD-CE73-4E7A-8578-440768D9D0E8}"/>
          </ac:spMkLst>
        </pc:spChg>
        <pc:spChg chg="mod">
          <ac:chgData name="ALEXANDRE" userId="734048d45b8f99b5" providerId="LiveId" clId="{0C416C57-F7E4-484E-9019-F9D0F2C7E55F}" dt="2021-09-28T19:51:33.291" v="91" actId="1076"/>
          <ac:spMkLst>
            <pc:docMk/>
            <pc:sldMk cId="4041190630" sldId="388"/>
            <ac:spMk id="116" creationId="{94D5A011-4AF8-4FAE-8D5B-224645FCC652}"/>
          </ac:spMkLst>
        </pc:spChg>
        <pc:spChg chg="mod">
          <ac:chgData name="ALEXANDRE" userId="734048d45b8f99b5" providerId="LiveId" clId="{0C416C57-F7E4-484E-9019-F9D0F2C7E55F}" dt="2021-09-28T19:51:33.291" v="91" actId="1076"/>
          <ac:spMkLst>
            <pc:docMk/>
            <pc:sldMk cId="4041190630" sldId="388"/>
            <ac:spMk id="117" creationId="{F7541014-B313-40F6-A7C4-9CC85E34DD96}"/>
          </ac:spMkLst>
        </pc:spChg>
        <pc:spChg chg="mod">
          <ac:chgData name="ALEXANDRE" userId="734048d45b8f99b5" providerId="LiveId" clId="{0C416C57-F7E4-484E-9019-F9D0F2C7E55F}" dt="2021-09-28T19:51:33.291" v="91" actId="1076"/>
          <ac:spMkLst>
            <pc:docMk/>
            <pc:sldMk cId="4041190630" sldId="388"/>
            <ac:spMk id="118" creationId="{C680D9E5-C62E-420E-AE99-1EC2F528B6B7}"/>
          </ac:spMkLst>
        </pc:spChg>
        <pc:spChg chg="mod">
          <ac:chgData name="ALEXANDRE" userId="734048d45b8f99b5" providerId="LiveId" clId="{0C416C57-F7E4-484E-9019-F9D0F2C7E55F}" dt="2021-09-28T19:51:33.291" v="91" actId="1076"/>
          <ac:spMkLst>
            <pc:docMk/>
            <pc:sldMk cId="4041190630" sldId="388"/>
            <ac:spMk id="119" creationId="{BE4C9904-EFDD-4D43-BB64-8AB26DEE0F6D}"/>
          </ac:spMkLst>
        </pc:spChg>
        <pc:spChg chg="mod">
          <ac:chgData name="ALEXANDRE" userId="734048d45b8f99b5" providerId="LiveId" clId="{0C416C57-F7E4-484E-9019-F9D0F2C7E55F}" dt="2021-09-28T19:51:33.291" v="91" actId="1076"/>
          <ac:spMkLst>
            <pc:docMk/>
            <pc:sldMk cId="4041190630" sldId="388"/>
            <ac:spMk id="120" creationId="{3923C4C8-6CFA-40BF-916D-8D6566E526FE}"/>
          </ac:spMkLst>
        </pc:spChg>
        <pc:spChg chg="mod">
          <ac:chgData name="ALEXANDRE" userId="734048d45b8f99b5" providerId="LiveId" clId="{0C416C57-F7E4-484E-9019-F9D0F2C7E55F}" dt="2021-09-28T19:51:33.291" v="91" actId="1076"/>
          <ac:spMkLst>
            <pc:docMk/>
            <pc:sldMk cId="4041190630" sldId="388"/>
            <ac:spMk id="121" creationId="{28629AF2-8794-466F-A609-E6D6AA6139E9}"/>
          </ac:spMkLst>
        </pc:spChg>
        <pc:spChg chg="mod">
          <ac:chgData name="ALEXANDRE" userId="734048d45b8f99b5" providerId="LiveId" clId="{0C416C57-F7E4-484E-9019-F9D0F2C7E55F}" dt="2021-09-28T19:51:33.291" v="91" actId="1076"/>
          <ac:spMkLst>
            <pc:docMk/>
            <pc:sldMk cId="4041190630" sldId="388"/>
            <ac:spMk id="122" creationId="{0162EB99-F85B-49CD-AC3D-32AB24A3B53A}"/>
          </ac:spMkLst>
        </pc:spChg>
        <pc:spChg chg="mod">
          <ac:chgData name="ALEXANDRE" userId="734048d45b8f99b5" providerId="LiveId" clId="{0C416C57-F7E4-484E-9019-F9D0F2C7E55F}" dt="2021-09-28T19:51:33.291" v="91" actId="1076"/>
          <ac:spMkLst>
            <pc:docMk/>
            <pc:sldMk cId="4041190630" sldId="388"/>
            <ac:spMk id="123" creationId="{7496CECF-E9DB-4E92-8EBB-46E6DD06E9CA}"/>
          </ac:spMkLst>
        </pc:spChg>
        <pc:grpChg chg="del">
          <ac:chgData name="ALEXANDRE" userId="734048d45b8f99b5" providerId="LiveId" clId="{0C416C57-F7E4-484E-9019-F9D0F2C7E55F}" dt="2021-09-28T19:51:23.871" v="89" actId="478"/>
          <ac:grpSpMkLst>
            <pc:docMk/>
            <pc:sldMk cId="4041190630" sldId="388"/>
            <ac:grpSpMk id="32" creationId="{B16945FE-8F31-4AF7-89E9-AB5F835CE727}"/>
          </ac:grpSpMkLst>
        </pc:grpChg>
        <pc:grpChg chg="add mod">
          <ac:chgData name="ALEXANDRE" userId="734048d45b8f99b5" providerId="LiveId" clId="{0C416C57-F7E4-484E-9019-F9D0F2C7E55F}" dt="2021-09-28T19:51:33.291" v="91" actId="1076"/>
          <ac:grpSpMkLst>
            <pc:docMk/>
            <pc:sldMk cId="4041190630" sldId="388"/>
            <ac:grpSpMk id="74" creationId="{7EA6ED2E-673E-4E70-912F-F933B46F290E}"/>
          </ac:grpSpMkLst>
        </pc:grpChg>
        <pc:grpChg chg="mod">
          <ac:chgData name="ALEXANDRE" userId="734048d45b8f99b5" providerId="LiveId" clId="{0C416C57-F7E4-484E-9019-F9D0F2C7E55F}" dt="2021-09-28T19:51:33.291" v="91" actId="1076"/>
          <ac:grpSpMkLst>
            <pc:docMk/>
            <pc:sldMk cId="4041190630" sldId="388"/>
            <ac:grpSpMk id="75" creationId="{F17CE3D6-38DA-460F-8076-54D84E5E13C1}"/>
          </ac:grpSpMkLst>
        </pc:grpChg>
        <pc:grpChg chg="mod">
          <ac:chgData name="ALEXANDRE" userId="734048d45b8f99b5" providerId="LiveId" clId="{0C416C57-F7E4-484E-9019-F9D0F2C7E55F}" dt="2021-09-28T19:51:33.291" v="91" actId="1076"/>
          <ac:grpSpMkLst>
            <pc:docMk/>
            <pc:sldMk cId="4041190630" sldId="388"/>
            <ac:grpSpMk id="76" creationId="{4394C9A1-7425-4CCD-B74E-B2DA3471727B}"/>
          </ac:grpSpMkLst>
        </pc:grpChg>
        <pc:grpChg chg="mod">
          <ac:chgData name="ALEXANDRE" userId="734048d45b8f99b5" providerId="LiveId" clId="{0C416C57-F7E4-484E-9019-F9D0F2C7E55F}" dt="2021-09-28T19:51:33.291" v="91" actId="1076"/>
          <ac:grpSpMkLst>
            <pc:docMk/>
            <pc:sldMk cId="4041190630" sldId="388"/>
            <ac:grpSpMk id="77" creationId="{176A97D5-1C50-4E4A-AB98-7F133D9A1F3E}"/>
          </ac:grpSpMkLst>
        </pc:grpChg>
        <pc:grpChg chg="mod">
          <ac:chgData name="ALEXANDRE" userId="734048d45b8f99b5" providerId="LiveId" clId="{0C416C57-F7E4-484E-9019-F9D0F2C7E55F}" dt="2021-09-28T19:51:33.291" v="91" actId="1076"/>
          <ac:grpSpMkLst>
            <pc:docMk/>
            <pc:sldMk cId="4041190630" sldId="388"/>
            <ac:grpSpMk id="79" creationId="{26C54F93-602D-44F1-BFDD-45BD26419C7C}"/>
          </ac:grpSpMkLst>
        </pc:grpChg>
        <pc:grpChg chg="mod">
          <ac:chgData name="ALEXANDRE" userId="734048d45b8f99b5" providerId="LiveId" clId="{0C416C57-F7E4-484E-9019-F9D0F2C7E55F}" dt="2021-09-28T19:51:33.291" v="91" actId="1076"/>
          <ac:grpSpMkLst>
            <pc:docMk/>
            <pc:sldMk cId="4041190630" sldId="388"/>
            <ac:grpSpMk id="83" creationId="{41B6039F-1474-41E4-AA77-BF4EE48251A0}"/>
          </ac:grpSpMkLst>
        </pc:grpChg>
        <pc:grpChg chg="mod">
          <ac:chgData name="ALEXANDRE" userId="734048d45b8f99b5" providerId="LiveId" clId="{0C416C57-F7E4-484E-9019-F9D0F2C7E55F}" dt="2021-09-28T19:51:33.291" v="91" actId="1076"/>
          <ac:grpSpMkLst>
            <pc:docMk/>
            <pc:sldMk cId="4041190630" sldId="388"/>
            <ac:grpSpMk id="86" creationId="{365DFC62-4C75-48CB-9C67-10F6D36F82EF}"/>
          </ac:grpSpMkLst>
        </pc:grpChg>
        <pc:grpChg chg="mod">
          <ac:chgData name="ALEXANDRE" userId="734048d45b8f99b5" providerId="LiveId" clId="{0C416C57-F7E4-484E-9019-F9D0F2C7E55F}" dt="2021-09-28T19:51:33.291" v="91" actId="1076"/>
          <ac:grpSpMkLst>
            <pc:docMk/>
            <pc:sldMk cId="4041190630" sldId="388"/>
            <ac:grpSpMk id="111" creationId="{B08A1F1E-9A90-4D55-A268-739FD0B293FB}"/>
          </ac:grpSpMkLst>
        </pc:grpChg>
      </pc:sldChg>
      <pc:sldChg chg="addSp delSp modSp add del">
        <pc:chgData name="ALEXANDRE" userId="734048d45b8f99b5" providerId="LiveId" clId="{0C416C57-F7E4-484E-9019-F9D0F2C7E55F}" dt="2021-09-28T19:57:13.342" v="186" actId="47"/>
        <pc:sldMkLst>
          <pc:docMk/>
          <pc:sldMk cId="250922718" sldId="389"/>
        </pc:sldMkLst>
        <pc:spChg chg="mod">
          <ac:chgData name="ALEXANDRE" userId="734048d45b8f99b5" providerId="LiveId" clId="{0C416C57-F7E4-484E-9019-F9D0F2C7E55F}" dt="2021-09-28T19:51:54.556" v="96" actId="1076"/>
          <ac:spMkLst>
            <pc:docMk/>
            <pc:sldMk cId="250922718" sldId="389"/>
            <ac:spMk id="65" creationId="{F922C96D-A095-44FE-B347-F7659EF8F310}"/>
          </ac:spMkLst>
        </pc:spChg>
        <pc:spChg chg="mod">
          <ac:chgData name="ALEXANDRE" userId="734048d45b8f99b5" providerId="LiveId" clId="{0C416C57-F7E4-484E-9019-F9D0F2C7E55F}" dt="2021-09-28T19:51:54.556" v="96" actId="1076"/>
          <ac:spMkLst>
            <pc:docMk/>
            <pc:sldMk cId="250922718" sldId="389"/>
            <ac:spMk id="124" creationId="{8FB0A0EF-C96E-4992-9188-9BBD733BD6F2}"/>
          </ac:spMkLst>
        </pc:spChg>
        <pc:spChg chg="mod">
          <ac:chgData name="ALEXANDRE" userId="734048d45b8f99b5" providerId="LiveId" clId="{0C416C57-F7E4-484E-9019-F9D0F2C7E55F}" dt="2021-09-28T19:51:54.556" v="96" actId="1076"/>
          <ac:spMkLst>
            <pc:docMk/>
            <pc:sldMk cId="250922718" sldId="389"/>
            <ac:spMk id="125" creationId="{9121AFE9-1D53-4A8C-9213-98AE762FABB2}"/>
          </ac:spMkLst>
        </pc:spChg>
        <pc:spChg chg="mod">
          <ac:chgData name="ALEXANDRE" userId="734048d45b8f99b5" providerId="LiveId" clId="{0C416C57-F7E4-484E-9019-F9D0F2C7E55F}" dt="2021-09-28T19:51:54.556" v="96" actId="1076"/>
          <ac:spMkLst>
            <pc:docMk/>
            <pc:sldMk cId="250922718" sldId="389"/>
            <ac:spMk id="126" creationId="{13DE2AA1-192B-4FCE-ACD5-3F09280C7FF5}"/>
          </ac:spMkLst>
        </pc:spChg>
        <pc:spChg chg="mod">
          <ac:chgData name="ALEXANDRE" userId="734048d45b8f99b5" providerId="LiveId" clId="{0C416C57-F7E4-484E-9019-F9D0F2C7E55F}" dt="2021-09-28T19:51:54.556" v="96" actId="1076"/>
          <ac:spMkLst>
            <pc:docMk/>
            <pc:sldMk cId="250922718" sldId="389"/>
            <ac:spMk id="128" creationId="{3F1A9D8C-6C3A-4A7A-96D6-B7F3D89551C4}"/>
          </ac:spMkLst>
        </pc:spChg>
        <pc:spChg chg="mod">
          <ac:chgData name="ALEXANDRE" userId="734048d45b8f99b5" providerId="LiveId" clId="{0C416C57-F7E4-484E-9019-F9D0F2C7E55F}" dt="2021-09-28T19:51:54.556" v="96" actId="1076"/>
          <ac:spMkLst>
            <pc:docMk/>
            <pc:sldMk cId="250922718" sldId="389"/>
            <ac:spMk id="129" creationId="{596B5A20-CEEC-4694-8BCA-9C3EB5C6947B}"/>
          </ac:spMkLst>
        </pc:spChg>
        <pc:spChg chg="mod">
          <ac:chgData name="ALEXANDRE" userId="734048d45b8f99b5" providerId="LiveId" clId="{0C416C57-F7E4-484E-9019-F9D0F2C7E55F}" dt="2021-09-28T19:51:54.556" v="96" actId="1076"/>
          <ac:spMkLst>
            <pc:docMk/>
            <pc:sldMk cId="250922718" sldId="389"/>
            <ac:spMk id="131" creationId="{21861BA5-04BA-4657-8793-86FBDCA66068}"/>
          </ac:spMkLst>
        </pc:spChg>
        <pc:spChg chg="mod">
          <ac:chgData name="ALEXANDRE" userId="734048d45b8f99b5" providerId="LiveId" clId="{0C416C57-F7E4-484E-9019-F9D0F2C7E55F}" dt="2021-09-28T19:51:54.556" v="96" actId="1076"/>
          <ac:spMkLst>
            <pc:docMk/>
            <pc:sldMk cId="250922718" sldId="389"/>
            <ac:spMk id="132" creationId="{E75B1BF4-00B2-4410-A2FD-C968FDBEDA6A}"/>
          </ac:spMkLst>
        </pc:spChg>
        <pc:spChg chg="mod">
          <ac:chgData name="ALEXANDRE" userId="734048d45b8f99b5" providerId="LiveId" clId="{0C416C57-F7E4-484E-9019-F9D0F2C7E55F}" dt="2021-09-28T19:51:54.556" v="96" actId="1076"/>
          <ac:spMkLst>
            <pc:docMk/>
            <pc:sldMk cId="250922718" sldId="389"/>
            <ac:spMk id="133" creationId="{49B4D3C2-3529-440A-968B-7593FC15C41C}"/>
          </ac:spMkLst>
        </pc:spChg>
        <pc:spChg chg="mod">
          <ac:chgData name="ALEXANDRE" userId="734048d45b8f99b5" providerId="LiveId" clId="{0C416C57-F7E4-484E-9019-F9D0F2C7E55F}" dt="2021-09-28T19:51:54.556" v="96" actId="1076"/>
          <ac:spMkLst>
            <pc:docMk/>
            <pc:sldMk cId="250922718" sldId="389"/>
            <ac:spMk id="134" creationId="{DF1DE32A-A673-4B64-9EE8-1E7A8D8EE18E}"/>
          </ac:spMkLst>
        </pc:spChg>
        <pc:spChg chg="mod">
          <ac:chgData name="ALEXANDRE" userId="734048d45b8f99b5" providerId="LiveId" clId="{0C416C57-F7E4-484E-9019-F9D0F2C7E55F}" dt="2021-09-28T19:51:54.556" v="96" actId="1076"/>
          <ac:spMkLst>
            <pc:docMk/>
            <pc:sldMk cId="250922718" sldId="389"/>
            <ac:spMk id="135" creationId="{1060DD6A-9A99-4AEB-A507-97944C4CA800}"/>
          </ac:spMkLst>
        </pc:spChg>
        <pc:spChg chg="mod">
          <ac:chgData name="ALEXANDRE" userId="734048d45b8f99b5" providerId="LiveId" clId="{0C416C57-F7E4-484E-9019-F9D0F2C7E55F}" dt="2021-09-28T19:51:54.556" v="96" actId="1076"/>
          <ac:spMkLst>
            <pc:docMk/>
            <pc:sldMk cId="250922718" sldId="389"/>
            <ac:spMk id="136" creationId="{15C6C3B4-F78B-47B5-A80A-F74D80AB5A21}"/>
          </ac:spMkLst>
        </pc:spChg>
        <pc:spChg chg="mod">
          <ac:chgData name="ALEXANDRE" userId="734048d45b8f99b5" providerId="LiveId" clId="{0C416C57-F7E4-484E-9019-F9D0F2C7E55F}" dt="2021-09-28T19:51:54.556" v="96" actId="1076"/>
          <ac:spMkLst>
            <pc:docMk/>
            <pc:sldMk cId="250922718" sldId="389"/>
            <ac:spMk id="137" creationId="{CE410D7F-10CB-43FE-BAB6-A845A8DE8CF1}"/>
          </ac:spMkLst>
        </pc:spChg>
        <pc:spChg chg="mod">
          <ac:chgData name="ALEXANDRE" userId="734048d45b8f99b5" providerId="LiveId" clId="{0C416C57-F7E4-484E-9019-F9D0F2C7E55F}" dt="2021-09-28T19:51:54.556" v="96" actId="1076"/>
          <ac:spMkLst>
            <pc:docMk/>
            <pc:sldMk cId="250922718" sldId="389"/>
            <ac:spMk id="138" creationId="{3E770354-C70A-40A6-8BB4-93C9E805958F}"/>
          </ac:spMkLst>
        </pc:spChg>
        <pc:spChg chg="mod">
          <ac:chgData name="ALEXANDRE" userId="734048d45b8f99b5" providerId="LiveId" clId="{0C416C57-F7E4-484E-9019-F9D0F2C7E55F}" dt="2021-09-28T19:51:54.556" v="96" actId="1076"/>
          <ac:spMkLst>
            <pc:docMk/>
            <pc:sldMk cId="250922718" sldId="389"/>
            <ac:spMk id="139" creationId="{1EA38D2A-2C1D-45A8-80F6-50452BD72B18}"/>
          </ac:spMkLst>
        </pc:spChg>
        <pc:spChg chg="mod">
          <ac:chgData name="ALEXANDRE" userId="734048d45b8f99b5" providerId="LiveId" clId="{0C416C57-F7E4-484E-9019-F9D0F2C7E55F}" dt="2021-09-28T19:51:54.556" v="96" actId="1076"/>
          <ac:spMkLst>
            <pc:docMk/>
            <pc:sldMk cId="250922718" sldId="389"/>
            <ac:spMk id="140" creationId="{5EF247E2-2D02-4996-8A55-387246EC97A3}"/>
          </ac:spMkLst>
        </pc:spChg>
        <pc:spChg chg="mod">
          <ac:chgData name="ALEXANDRE" userId="734048d45b8f99b5" providerId="LiveId" clId="{0C416C57-F7E4-484E-9019-F9D0F2C7E55F}" dt="2021-09-28T19:51:54.556" v="96" actId="1076"/>
          <ac:spMkLst>
            <pc:docMk/>
            <pc:sldMk cId="250922718" sldId="389"/>
            <ac:spMk id="141" creationId="{ABC1FD69-FAA0-43AD-B26F-D7ADF47D4DC7}"/>
          </ac:spMkLst>
        </pc:spChg>
        <pc:spChg chg="mod">
          <ac:chgData name="ALEXANDRE" userId="734048d45b8f99b5" providerId="LiveId" clId="{0C416C57-F7E4-484E-9019-F9D0F2C7E55F}" dt="2021-09-28T19:51:54.556" v="96" actId="1076"/>
          <ac:spMkLst>
            <pc:docMk/>
            <pc:sldMk cId="250922718" sldId="389"/>
            <ac:spMk id="142" creationId="{0775B641-B510-4276-8C71-0F9104F8ACAD}"/>
          </ac:spMkLst>
        </pc:spChg>
        <pc:spChg chg="mod">
          <ac:chgData name="ALEXANDRE" userId="734048d45b8f99b5" providerId="LiveId" clId="{0C416C57-F7E4-484E-9019-F9D0F2C7E55F}" dt="2021-09-28T19:51:54.556" v="96" actId="1076"/>
          <ac:spMkLst>
            <pc:docMk/>
            <pc:sldMk cId="250922718" sldId="389"/>
            <ac:spMk id="143" creationId="{9A0CF1DB-26B0-4D3B-81EC-6EA81D3E5EAB}"/>
          </ac:spMkLst>
        </pc:spChg>
        <pc:spChg chg="mod">
          <ac:chgData name="ALEXANDRE" userId="734048d45b8f99b5" providerId="LiveId" clId="{0C416C57-F7E4-484E-9019-F9D0F2C7E55F}" dt="2021-09-28T19:51:54.556" v="96" actId="1076"/>
          <ac:spMkLst>
            <pc:docMk/>
            <pc:sldMk cId="250922718" sldId="389"/>
            <ac:spMk id="144" creationId="{300478C4-949B-4C8C-B590-E9F26A59B5A0}"/>
          </ac:spMkLst>
        </pc:spChg>
        <pc:spChg chg="mod">
          <ac:chgData name="ALEXANDRE" userId="734048d45b8f99b5" providerId="LiveId" clId="{0C416C57-F7E4-484E-9019-F9D0F2C7E55F}" dt="2021-09-28T19:51:54.556" v="96" actId="1076"/>
          <ac:spMkLst>
            <pc:docMk/>
            <pc:sldMk cId="250922718" sldId="389"/>
            <ac:spMk id="145" creationId="{04AFC2FD-C63B-43A5-A45C-E8A960B2BA79}"/>
          </ac:spMkLst>
        </pc:spChg>
        <pc:spChg chg="mod">
          <ac:chgData name="ALEXANDRE" userId="734048d45b8f99b5" providerId="LiveId" clId="{0C416C57-F7E4-484E-9019-F9D0F2C7E55F}" dt="2021-09-28T19:51:54.556" v="96" actId="1076"/>
          <ac:spMkLst>
            <pc:docMk/>
            <pc:sldMk cId="250922718" sldId="389"/>
            <ac:spMk id="146" creationId="{2CC55478-AD2A-4775-8BFB-CEB262B215E3}"/>
          </ac:spMkLst>
        </pc:spChg>
        <pc:spChg chg="mod">
          <ac:chgData name="ALEXANDRE" userId="734048d45b8f99b5" providerId="LiveId" clId="{0C416C57-F7E4-484E-9019-F9D0F2C7E55F}" dt="2021-09-28T19:51:54.556" v="96" actId="1076"/>
          <ac:spMkLst>
            <pc:docMk/>
            <pc:sldMk cId="250922718" sldId="389"/>
            <ac:spMk id="147" creationId="{63F117F2-C2DB-41DA-BFCC-EE51D19FC6AC}"/>
          </ac:spMkLst>
        </pc:spChg>
        <pc:spChg chg="mod">
          <ac:chgData name="ALEXANDRE" userId="734048d45b8f99b5" providerId="LiveId" clId="{0C416C57-F7E4-484E-9019-F9D0F2C7E55F}" dt="2021-09-28T19:51:54.556" v="96" actId="1076"/>
          <ac:spMkLst>
            <pc:docMk/>
            <pc:sldMk cId="250922718" sldId="389"/>
            <ac:spMk id="148" creationId="{90D83D80-E424-43B9-B7CE-3FA952D3699C}"/>
          </ac:spMkLst>
        </pc:spChg>
        <pc:spChg chg="mod">
          <ac:chgData name="ALEXANDRE" userId="734048d45b8f99b5" providerId="LiveId" clId="{0C416C57-F7E4-484E-9019-F9D0F2C7E55F}" dt="2021-09-28T19:51:54.556" v="96" actId="1076"/>
          <ac:spMkLst>
            <pc:docMk/>
            <pc:sldMk cId="250922718" sldId="389"/>
            <ac:spMk id="149" creationId="{6D1EF658-615A-4B7D-80D4-7B4FAF6EAD7A}"/>
          </ac:spMkLst>
        </pc:spChg>
        <pc:spChg chg="mod">
          <ac:chgData name="ALEXANDRE" userId="734048d45b8f99b5" providerId="LiveId" clId="{0C416C57-F7E4-484E-9019-F9D0F2C7E55F}" dt="2021-09-28T19:51:54.556" v="96" actId="1076"/>
          <ac:spMkLst>
            <pc:docMk/>
            <pc:sldMk cId="250922718" sldId="389"/>
            <ac:spMk id="150" creationId="{1ECA44FF-174F-45A4-8EE0-40CF45120444}"/>
          </ac:spMkLst>
        </pc:spChg>
        <pc:spChg chg="mod">
          <ac:chgData name="ALEXANDRE" userId="734048d45b8f99b5" providerId="LiveId" clId="{0C416C57-F7E4-484E-9019-F9D0F2C7E55F}" dt="2021-09-28T19:51:54.556" v="96" actId="1076"/>
          <ac:spMkLst>
            <pc:docMk/>
            <pc:sldMk cId="250922718" sldId="389"/>
            <ac:spMk id="151" creationId="{90C87263-954B-4C26-945A-B4C8CBF050E4}"/>
          </ac:spMkLst>
        </pc:spChg>
        <pc:spChg chg="mod">
          <ac:chgData name="ALEXANDRE" userId="734048d45b8f99b5" providerId="LiveId" clId="{0C416C57-F7E4-484E-9019-F9D0F2C7E55F}" dt="2021-09-28T19:51:54.556" v="96" actId="1076"/>
          <ac:spMkLst>
            <pc:docMk/>
            <pc:sldMk cId="250922718" sldId="389"/>
            <ac:spMk id="152" creationId="{A9F74E9F-4ADD-4A3B-8468-2075717FD56D}"/>
          </ac:spMkLst>
        </pc:spChg>
        <pc:spChg chg="mod">
          <ac:chgData name="ALEXANDRE" userId="734048d45b8f99b5" providerId="LiveId" clId="{0C416C57-F7E4-484E-9019-F9D0F2C7E55F}" dt="2021-09-28T19:51:54.556" v="96" actId="1076"/>
          <ac:spMkLst>
            <pc:docMk/>
            <pc:sldMk cId="250922718" sldId="389"/>
            <ac:spMk id="153" creationId="{50146A70-2630-469E-821B-36A5AAEAB0C2}"/>
          </ac:spMkLst>
        </pc:spChg>
        <pc:spChg chg="mod">
          <ac:chgData name="ALEXANDRE" userId="734048d45b8f99b5" providerId="LiveId" clId="{0C416C57-F7E4-484E-9019-F9D0F2C7E55F}" dt="2021-09-28T19:51:54.556" v="96" actId="1076"/>
          <ac:spMkLst>
            <pc:docMk/>
            <pc:sldMk cId="250922718" sldId="389"/>
            <ac:spMk id="154" creationId="{BEFB3052-1CE2-4820-B663-E9A30AB73AC8}"/>
          </ac:spMkLst>
        </pc:spChg>
        <pc:spChg chg="mod">
          <ac:chgData name="ALEXANDRE" userId="734048d45b8f99b5" providerId="LiveId" clId="{0C416C57-F7E4-484E-9019-F9D0F2C7E55F}" dt="2021-09-28T19:51:54.556" v="96" actId="1076"/>
          <ac:spMkLst>
            <pc:docMk/>
            <pc:sldMk cId="250922718" sldId="389"/>
            <ac:spMk id="155" creationId="{79384190-AB45-443F-B217-C21FB2CB953A}"/>
          </ac:spMkLst>
        </pc:spChg>
        <pc:spChg chg="mod">
          <ac:chgData name="ALEXANDRE" userId="734048d45b8f99b5" providerId="LiveId" clId="{0C416C57-F7E4-484E-9019-F9D0F2C7E55F}" dt="2021-09-28T19:51:54.556" v="96" actId="1076"/>
          <ac:spMkLst>
            <pc:docMk/>
            <pc:sldMk cId="250922718" sldId="389"/>
            <ac:spMk id="156" creationId="{E99CBD90-0423-476F-969D-653F6BB7B198}"/>
          </ac:spMkLst>
        </pc:spChg>
        <pc:spChg chg="mod">
          <ac:chgData name="ALEXANDRE" userId="734048d45b8f99b5" providerId="LiveId" clId="{0C416C57-F7E4-484E-9019-F9D0F2C7E55F}" dt="2021-09-28T19:51:54.556" v="96" actId="1076"/>
          <ac:spMkLst>
            <pc:docMk/>
            <pc:sldMk cId="250922718" sldId="389"/>
            <ac:spMk id="157" creationId="{3744F564-27E1-47C2-8871-86F73C4A58F1}"/>
          </ac:spMkLst>
        </pc:spChg>
        <pc:spChg chg="mod">
          <ac:chgData name="ALEXANDRE" userId="734048d45b8f99b5" providerId="LiveId" clId="{0C416C57-F7E4-484E-9019-F9D0F2C7E55F}" dt="2021-09-28T19:51:54.556" v="96" actId="1076"/>
          <ac:spMkLst>
            <pc:docMk/>
            <pc:sldMk cId="250922718" sldId="389"/>
            <ac:spMk id="158" creationId="{7F70F9D0-C493-49EF-B2C7-C06B29C3FB9C}"/>
          </ac:spMkLst>
        </pc:spChg>
        <pc:spChg chg="mod">
          <ac:chgData name="ALEXANDRE" userId="734048d45b8f99b5" providerId="LiveId" clId="{0C416C57-F7E4-484E-9019-F9D0F2C7E55F}" dt="2021-09-28T19:51:54.556" v="96" actId="1076"/>
          <ac:spMkLst>
            <pc:docMk/>
            <pc:sldMk cId="250922718" sldId="389"/>
            <ac:spMk id="159" creationId="{24F68B3D-3023-4CFE-9D6D-E70D6B38F13D}"/>
          </ac:spMkLst>
        </pc:spChg>
        <pc:spChg chg="mod">
          <ac:chgData name="ALEXANDRE" userId="734048d45b8f99b5" providerId="LiveId" clId="{0C416C57-F7E4-484E-9019-F9D0F2C7E55F}" dt="2021-09-28T19:51:54.556" v="96" actId="1076"/>
          <ac:spMkLst>
            <pc:docMk/>
            <pc:sldMk cId="250922718" sldId="389"/>
            <ac:spMk id="160" creationId="{D0F4E93A-6C0B-414D-B06B-21A0B7F01911}"/>
          </ac:spMkLst>
        </pc:spChg>
        <pc:spChg chg="mod">
          <ac:chgData name="ALEXANDRE" userId="734048d45b8f99b5" providerId="LiveId" clId="{0C416C57-F7E4-484E-9019-F9D0F2C7E55F}" dt="2021-09-28T19:51:54.556" v="96" actId="1076"/>
          <ac:spMkLst>
            <pc:docMk/>
            <pc:sldMk cId="250922718" sldId="389"/>
            <ac:spMk id="161" creationId="{FE0FEA11-AEBB-4A93-8A71-DCC1BD683520}"/>
          </ac:spMkLst>
        </pc:spChg>
        <pc:spChg chg="mod">
          <ac:chgData name="ALEXANDRE" userId="734048d45b8f99b5" providerId="LiveId" clId="{0C416C57-F7E4-484E-9019-F9D0F2C7E55F}" dt="2021-09-28T19:51:54.556" v="96" actId="1076"/>
          <ac:spMkLst>
            <pc:docMk/>
            <pc:sldMk cId="250922718" sldId="389"/>
            <ac:spMk id="162" creationId="{607CD5FF-D02C-4212-8D73-42CCC8EF2095}"/>
          </ac:spMkLst>
        </pc:spChg>
        <pc:spChg chg="mod">
          <ac:chgData name="ALEXANDRE" userId="734048d45b8f99b5" providerId="LiveId" clId="{0C416C57-F7E4-484E-9019-F9D0F2C7E55F}" dt="2021-09-28T19:51:54.556" v="96" actId="1076"/>
          <ac:spMkLst>
            <pc:docMk/>
            <pc:sldMk cId="250922718" sldId="389"/>
            <ac:spMk id="163" creationId="{5BC7BAA1-F12C-499F-8DB4-FA55D8D7AF0B}"/>
          </ac:spMkLst>
        </pc:spChg>
        <pc:spChg chg="mod">
          <ac:chgData name="ALEXANDRE" userId="734048d45b8f99b5" providerId="LiveId" clId="{0C416C57-F7E4-484E-9019-F9D0F2C7E55F}" dt="2021-09-28T19:51:54.556" v="96" actId="1076"/>
          <ac:spMkLst>
            <pc:docMk/>
            <pc:sldMk cId="250922718" sldId="389"/>
            <ac:spMk id="164" creationId="{9F05AA6B-DFEC-4A35-B395-B46FBBD3643E}"/>
          </ac:spMkLst>
        </pc:spChg>
        <pc:spChg chg="mod">
          <ac:chgData name="ALEXANDRE" userId="734048d45b8f99b5" providerId="LiveId" clId="{0C416C57-F7E4-484E-9019-F9D0F2C7E55F}" dt="2021-09-28T19:51:54.556" v="96" actId="1076"/>
          <ac:spMkLst>
            <pc:docMk/>
            <pc:sldMk cId="250922718" sldId="389"/>
            <ac:spMk id="165" creationId="{E4011EB0-7783-41A3-A86F-D1EF187BF68C}"/>
          </ac:spMkLst>
        </pc:spChg>
        <pc:spChg chg="mod">
          <ac:chgData name="ALEXANDRE" userId="734048d45b8f99b5" providerId="LiveId" clId="{0C416C57-F7E4-484E-9019-F9D0F2C7E55F}" dt="2021-09-28T19:51:54.556" v="96" actId="1076"/>
          <ac:spMkLst>
            <pc:docMk/>
            <pc:sldMk cId="250922718" sldId="389"/>
            <ac:spMk id="167" creationId="{10500272-F6B6-4087-8874-E7553B6E4AFF}"/>
          </ac:spMkLst>
        </pc:spChg>
        <pc:spChg chg="mod">
          <ac:chgData name="ALEXANDRE" userId="734048d45b8f99b5" providerId="LiveId" clId="{0C416C57-F7E4-484E-9019-F9D0F2C7E55F}" dt="2021-09-28T19:51:54.556" v="96" actId="1076"/>
          <ac:spMkLst>
            <pc:docMk/>
            <pc:sldMk cId="250922718" sldId="389"/>
            <ac:spMk id="168" creationId="{A1DD023B-39FC-410E-A206-CD5A9D54D995}"/>
          </ac:spMkLst>
        </pc:spChg>
        <pc:spChg chg="mod">
          <ac:chgData name="ALEXANDRE" userId="734048d45b8f99b5" providerId="LiveId" clId="{0C416C57-F7E4-484E-9019-F9D0F2C7E55F}" dt="2021-09-28T19:51:54.556" v="96" actId="1076"/>
          <ac:spMkLst>
            <pc:docMk/>
            <pc:sldMk cId="250922718" sldId="389"/>
            <ac:spMk id="169" creationId="{0F1FF1D0-A383-440B-BCD5-A41B92877AA8}"/>
          </ac:spMkLst>
        </pc:spChg>
        <pc:spChg chg="mod">
          <ac:chgData name="ALEXANDRE" userId="734048d45b8f99b5" providerId="LiveId" clId="{0C416C57-F7E4-484E-9019-F9D0F2C7E55F}" dt="2021-09-28T19:51:54.556" v="96" actId="1076"/>
          <ac:spMkLst>
            <pc:docMk/>
            <pc:sldMk cId="250922718" sldId="389"/>
            <ac:spMk id="170" creationId="{FB5BC19E-8BB7-48FD-92C1-C4653CA6F8AB}"/>
          </ac:spMkLst>
        </pc:spChg>
        <pc:spChg chg="mod">
          <ac:chgData name="ALEXANDRE" userId="734048d45b8f99b5" providerId="LiveId" clId="{0C416C57-F7E4-484E-9019-F9D0F2C7E55F}" dt="2021-09-28T19:51:54.556" v="96" actId="1076"/>
          <ac:spMkLst>
            <pc:docMk/>
            <pc:sldMk cId="250922718" sldId="389"/>
            <ac:spMk id="171" creationId="{EBC5BF3E-2699-47DB-8DE0-61F7154B22D6}"/>
          </ac:spMkLst>
        </pc:spChg>
        <pc:spChg chg="mod">
          <ac:chgData name="ALEXANDRE" userId="734048d45b8f99b5" providerId="LiveId" clId="{0C416C57-F7E4-484E-9019-F9D0F2C7E55F}" dt="2021-09-28T19:51:54.556" v="96" actId="1076"/>
          <ac:spMkLst>
            <pc:docMk/>
            <pc:sldMk cId="250922718" sldId="389"/>
            <ac:spMk id="172" creationId="{921968B7-F6A7-44D1-AD4F-71B585C3AEEC}"/>
          </ac:spMkLst>
        </pc:spChg>
        <pc:spChg chg="mod">
          <ac:chgData name="ALEXANDRE" userId="734048d45b8f99b5" providerId="LiveId" clId="{0C416C57-F7E4-484E-9019-F9D0F2C7E55F}" dt="2021-09-28T19:51:54.556" v="96" actId="1076"/>
          <ac:spMkLst>
            <pc:docMk/>
            <pc:sldMk cId="250922718" sldId="389"/>
            <ac:spMk id="173" creationId="{59E338A4-9C21-4D57-B4A4-1656C5D00679}"/>
          </ac:spMkLst>
        </pc:spChg>
        <pc:spChg chg="mod">
          <ac:chgData name="ALEXANDRE" userId="734048d45b8f99b5" providerId="LiveId" clId="{0C416C57-F7E4-484E-9019-F9D0F2C7E55F}" dt="2021-09-28T19:51:54.556" v="96" actId="1076"/>
          <ac:spMkLst>
            <pc:docMk/>
            <pc:sldMk cId="250922718" sldId="389"/>
            <ac:spMk id="174" creationId="{B1BA95B6-9BF9-4186-8ECF-335C9A27E893}"/>
          </ac:spMkLst>
        </pc:spChg>
        <pc:spChg chg="mod">
          <ac:chgData name="ALEXANDRE" userId="734048d45b8f99b5" providerId="LiveId" clId="{0C416C57-F7E4-484E-9019-F9D0F2C7E55F}" dt="2021-09-28T19:51:54.556" v="96" actId="1076"/>
          <ac:spMkLst>
            <pc:docMk/>
            <pc:sldMk cId="250922718" sldId="389"/>
            <ac:spMk id="175" creationId="{E2CFFC81-BC3C-4A0C-AFDB-FEB2A643B39D}"/>
          </ac:spMkLst>
        </pc:spChg>
        <pc:spChg chg="mod">
          <ac:chgData name="ALEXANDRE" userId="734048d45b8f99b5" providerId="LiveId" clId="{0C416C57-F7E4-484E-9019-F9D0F2C7E55F}" dt="2021-09-28T19:51:54.556" v="96" actId="1076"/>
          <ac:spMkLst>
            <pc:docMk/>
            <pc:sldMk cId="250922718" sldId="389"/>
            <ac:spMk id="176" creationId="{0F061FB5-07BB-452E-8A76-DBEA157FB851}"/>
          </ac:spMkLst>
        </pc:spChg>
        <pc:spChg chg="mod">
          <ac:chgData name="ALEXANDRE" userId="734048d45b8f99b5" providerId="LiveId" clId="{0C416C57-F7E4-484E-9019-F9D0F2C7E55F}" dt="2021-09-28T19:51:54.556" v="96" actId="1076"/>
          <ac:spMkLst>
            <pc:docMk/>
            <pc:sldMk cId="250922718" sldId="389"/>
            <ac:spMk id="177" creationId="{D9FC741F-646B-4A8B-BCFA-2898FEB223C9}"/>
          </ac:spMkLst>
        </pc:spChg>
        <pc:spChg chg="mod">
          <ac:chgData name="ALEXANDRE" userId="734048d45b8f99b5" providerId="LiveId" clId="{0C416C57-F7E4-484E-9019-F9D0F2C7E55F}" dt="2021-09-28T19:51:54.556" v="96" actId="1076"/>
          <ac:spMkLst>
            <pc:docMk/>
            <pc:sldMk cId="250922718" sldId="389"/>
            <ac:spMk id="178" creationId="{F3B2A506-F95E-40D9-879C-197C9A2607B7}"/>
          </ac:spMkLst>
        </pc:spChg>
        <pc:grpChg chg="add mod">
          <ac:chgData name="ALEXANDRE" userId="734048d45b8f99b5" providerId="LiveId" clId="{0C416C57-F7E4-484E-9019-F9D0F2C7E55F}" dt="2021-09-28T19:51:54.556" v="96" actId="1076"/>
          <ac:grpSpMkLst>
            <pc:docMk/>
            <pc:sldMk cId="250922718" sldId="389"/>
            <ac:grpSpMk id="60" creationId="{AA39E024-069B-47E1-8E2E-83C156493E0C}"/>
          </ac:grpSpMkLst>
        </pc:grpChg>
        <pc:grpChg chg="mod">
          <ac:chgData name="ALEXANDRE" userId="734048d45b8f99b5" providerId="LiveId" clId="{0C416C57-F7E4-484E-9019-F9D0F2C7E55F}" dt="2021-09-28T19:51:54.556" v="96" actId="1076"/>
          <ac:grpSpMkLst>
            <pc:docMk/>
            <pc:sldMk cId="250922718" sldId="389"/>
            <ac:grpSpMk id="61" creationId="{270D2098-872F-4B82-A691-FF160EAE8056}"/>
          </ac:grpSpMkLst>
        </pc:grpChg>
        <pc:grpChg chg="mod">
          <ac:chgData name="ALEXANDRE" userId="734048d45b8f99b5" providerId="LiveId" clId="{0C416C57-F7E4-484E-9019-F9D0F2C7E55F}" dt="2021-09-28T19:51:54.556" v="96" actId="1076"/>
          <ac:grpSpMkLst>
            <pc:docMk/>
            <pc:sldMk cId="250922718" sldId="389"/>
            <ac:grpSpMk id="62" creationId="{DE74D680-A268-47EF-A7A7-C982C64B0671}"/>
          </ac:grpSpMkLst>
        </pc:grpChg>
        <pc:grpChg chg="mod">
          <ac:chgData name="ALEXANDRE" userId="734048d45b8f99b5" providerId="LiveId" clId="{0C416C57-F7E4-484E-9019-F9D0F2C7E55F}" dt="2021-09-28T19:51:54.556" v="96" actId="1076"/>
          <ac:grpSpMkLst>
            <pc:docMk/>
            <pc:sldMk cId="250922718" sldId="389"/>
            <ac:grpSpMk id="63" creationId="{8F4146CA-AD87-44A6-B249-6EF6CF9D6214}"/>
          </ac:grpSpMkLst>
        </pc:grpChg>
        <pc:grpChg chg="mod">
          <ac:chgData name="ALEXANDRE" userId="734048d45b8f99b5" providerId="LiveId" clId="{0C416C57-F7E4-484E-9019-F9D0F2C7E55F}" dt="2021-09-28T19:51:54.556" v="96" actId="1076"/>
          <ac:grpSpMkLst>
            <pc:docMk/>
            <pc:sldMk cId="250922718" sldId="389"/>
            <ac:grpSpMk id="64" creationId="{00794E2C-9298-4E6B-ABB0-5C3E7883ABD6}"/>
          </ac:grpSpMkLst>
        </pc:grpChg>
        <pc:grpChg chg="mod">
          <ac:chgData name="ALEXANDRE" userId="734048d45b8f99b5" providerId="LiveId" clId="{0C416C57-F7E4-484E-9019-F9D0F2C7E55F}" dt="2021-09-28T19:51:54.556" v="96" actId="1076"/>
          <ac:grpSpMkLst>
            <pc:docMk/>
            <pc:sldMk cId="250922718" sldId="389"/>
            <ac:grpSpMk id="66" creationId="{08BC6271-A083-4A03-8C7A-F9920D527D87}"/>
          </ac:grpSpMkLst>
        </pc:grpChg>
        <pc:grpChg chg="del">
          <ac:chgData name="ALEXANDRE" userId="734048d45b8f99b5" providerId="LiveId" clId="{0C416C57-F7E4-484E-9019-F9D0F2C7E55F}" dt="2021-09-28T19:51:49.920" v="94" actId="478"/>
          <ac:grpSpMkLst>
            <pc:docMk/>
            <pc:sldMk cId="250922718" sldId="389"/>
            <ac:grpSpMk id="74" creationId="{7EA6ED2E-673E-4E70-912F-F933B46F290E}"/>
          </ac:grpSpMkLst>
        </pc:grpChg>
        <pc:grpChg chg="mod">
          <ac:chgData name="ALEXANDRE" userId="734048d45b8f99b5" providerId="LiveId" clId="{0C416C57-F7E4-484E-9019-F9D0F2C7E55F}" dt="2021-09-28T19:51:54.556" v="96" actId="1076"/>
          <ac:grpSpMkLst>
            <pc:docMk/>
            <pc:sldMk cId="250922718" sldId="389"/>
            <ac:grpSpMk id="127" creationId="{CD0E19F1-C9DF-4AD9-A7CF-C270DD932AF0}"/>
          </ac:grpSpMkLst>
        </pc:grpChg>
        <pc:grpChg chg="mod">
          <ac:chgData name="ALEXANDRE" userId="734048d45b8f99b5" providerId="LiveId" clId="{0C416C57-F7E4-484E-9019-F9D0F2C7E55F}" dt="2021-09-28T19:51:54.556" v="96" actId="1076"/>
          <ac:grpSpMkLst>
            <pc:docMk/>
            <pc:sldMk cId="250922718" sldId="389"/>
            <ac:grpSpMk id="130" creationId="{11191918-B28E-4487-8F9D-481134C1E6E4}"/>
          </ac:grpSpMkLst>
        </pc:grpChg>
        <pc:grpChg chg="mod">
          <ac:chgData name="ALEXANDRE" userId="734048d45b8f99b5" providerId="LiveId" clId="{0C416C57-F7E4-484E-9019-F9D0F2C7E55F}" dt="2021-09-28T19:51:54.556" v="96" actId="1076"/>
          <ac:grpSpMkLst>
            <pc:docMk/>
            <pc:sldMk cId="250922718" sldId="389"/>
            <ac:grpSpMk id="166" creationId="{7C4F831D-39E1-4285-9516-10546F38E6DD}"/>
          </ac:grpSpMkLst>
        </pc:grpChg>
      </pc:sldChg>
      <pc:sldChg chg="addSp delSp modSp add del">
        <pc:chgData name="ALEXANDRE" userId="734048d45b8f99b5" providerId="LiveId" clId="{0C416C57-F7E4-484E-9019-F9D0F2C7E55F}" dt="2021-09-28T19:57:13.342" v="186" actId="47"/>
        <pc:sldMkLst>
          <pc:docMk/>
          <pc:sldMk cId="3584557502" sldId="390"/>
        </pc:sldMkLst>
        <pc:spChg chg="mod">
          <ac:chgData name="ALEXANDRE" userId="734048d45b8f99b5" providerId="LiveId" clId="{0C416C57-F7E4-484E-9019-F9D0F2C7E55F}" dt="2021-09-28T19:52:17.951" v="100" actId="1076"/>
          <ac:spMkLst>
            <pc:docMk/>
            <pc:sldMk cId="3584557502" sldId="390"/>
            <ac:spMk id="66" creationId="{E609300A-FB28-447B-9097-FEE3D0221C3F}"/>
          </ac:spMkLst>
        </pc:spChg>
        <pc:spChg chg="mod">
          <ac:chgData name="ALEXANDRE" userId="734048d45b8f99b5" providerId="LiveId" clId="{0C416C57-F7E4-484E-9019-F9D0F2C7E55F}" dt="2021-09-28T19:52:17.951" v="100" actId="1076"/>
          <ac:spMkLst>
            <pc:docMk/>
            <pc:sldMk cId="3584557502" sldId="390"/>
            <ac:spMk id="125" creationId="{B0FB70C3-AEB0-4275-80F0-2352DF75D076}"/>
          </ac:spMkLst>
        </pc:spChg>
        <pc:spChg chg="mod">
          <ac:chgData name="ALEXANDRE" userId="734048d45b8f99b5" providerId="LiveId" clId="{0C416C57-F7E4-484E-9019-F9D0F2C7E55F}" dt="2021-09-28T19:52:17.951" v="100" actId="1076"/>
          <ac:spMkLst>
            <pc:docMk/>
            <pc:sldMk cId="3584557502" sldId="390"/>
            <ac:spMk id="126" creationId="{6F4F8581-CCE7-4869-88B9-2AC003757B0F}"/>
          </ac:spMkLst>
        </pc:spChg>
        <pc:spChg chg="mod">
          <ac:chgData name="ALEXANDRE" userId="734048d45b8f99b5" providerId="LiveId" clId="{0C416C57-F7E4-484E-9019-F9D0F2C7E55F}" dt="2021-09-28T19:52:17.951" v="100" actId="1076"/>
          <ac:spMkLst>
            <pc:docMk/>
            <pc:sldMk cId="3584557502" sldId="390"/>
            <ac:spMk id="127" creationId="{7B209991-293D-4EB0-8DFC-8D6104B163C4}"/>
          </ac:spMkLst>
        </pc:spChg>
        <pc:spChg chg="mod">
          <ac:chgData name="ALEXANDRE" userId="734048d45b8f99b5" providerId="LiveId" clId="{0C416C57-F7E4-484E-9019-F9D0F2C7E55F}" dt="2021-09-28T19:52:17.951" v="100" actId="1076"/>
          <ac:spMkLst>
            <pc:docMk/>
            <pc:sldMk cId="3584557502" sldId="390"/>
            <ac:spMk id="129" creationId="{6729853D-33CF-4B7C-8A50-0EBA0E86A825}"/>
          </ac:spMkLst>
        </pc:spChg>
        <pc:spChg chg="mod">
          <ac:chgData name="ALEXANDRE" userId="734048d45b8f99b5" providerId="LiveId" clId="{0C416C57-F7E4-484E-9019-F9D0F2C7E55F}" dt="2021-09-28T19:52:17.951" v="100" actId="1076"/>
          <ac:spMkLst>
            <pc:docMk/>
            <pc:sldMk cId="3584557502" sldId="390"/>
            <ac:spMk id="130" creationId="{8FE54BCB-8EB4-4ED8-92FE-810399D38824}"/>
          </ac:spMkLst>
        </pc:spChg>
        <pc:spChg chg="mod">
          <ac:chgData name="ALEXANDRE" userId="734048d45b8f99b5" providerId="LiveId" clId="{0C416C57-F7E4-484E-9019-F9D0F2C7E55F}" dt="2021-09-28T19:52:17.951" v="100" actId="1076"/>
          <ac:spMkLst>
            <pc:docMk/>
            <pc:sldMk cId="3584557502" sldId="390"/>
            <ac:spMk id="132" creationId="{49591CEC-7636-49F7-A889-54FEB14ABFAE}"/>
          </ac:spMkLst>
        </pc:spChg>
        <pc:spChg chg="mod">
          <ac:chgData name="ALEXANDRE" userId="734048d45b8f99b5" providerId="LiveId" clId="{0C416C57-F7E4-484E-9019-F9D0F2C7E55F}" dt="2021-09-28T19:52:17.951" v="100" actId="1076"/>
          <ac:spMkLst>
            <pc:docMk/>
            <pc:sldMk cId="3584557502" sldId="390"/>
            <ac:spMk id="133" creationId="{409B6F3B-A86F-44A5-9255-5EDA0649C252}"/>
          </ac:spMkLst>
        </pc:spChg>
        <pc:spChg chg="mod">
          <ac:chgData name="ALEXANDRE" userId="734048d45b8f99b5" providerId="LiveId" clId="{0C416C57-F7E4-484E-9019-F9D0F2C7E55F}" dt="2021-09-28T19:52:17.951" v="100" actId="1076"/>
          <ac:spMkLst>
            <pc:docMk/>
            <pc:sldMk cId="3584557502" sldId="390"/>
            <ac:spMk id="134" creationId="{FF58DEEF-0063-4866-B672-582240E35F9E}"/>
          </ac:spMkLst>
        </pc:spChg>
        <pc:spChg chg="mod">
          <ac:chgData name="ALEXANDRE" userId="734048d45b8f99b5" providerId="LiveId" clId="{0C416C57-F7E4-484E-9019-F9D0F2C7E55F}" dt="2021-09-28T19:52:17.951" v="100" actId="1076"/>
          <ac:spMkLst>
            <pc:docMk/>
            <pc:sldMk cId="3584557502" sldId="390"/>
            <ac:spMk id="135" creationId="{B78E8A96-C447-447F-A10C-F808494031A9}"/>
          </ac:spMkLst>
        </pc:spChg>
        <pc:spChg chg="mod">
          <ac:chgData name="ALEXANDRE" userId="734048d45b8f99b5" providerId="LiveId" clId="{0C416C57-F7E4-484E-9019-F9D0F2C7E55F}" dt="2021-09-28T19:52:17.951" v="100" actId="1076"/>
          <ac:spMkLst>
            <pc:docMk/>
            <pc:sldMk cId="3584557502" sldId="390"/>
            <ac:spMk id="136" creationId="{CC7239A2-298E-4CDF-B039-CB930720286F}"/>
          </ac:spMkLst>
        </pc:spChg>
        <pc:spChg chg="mod">
          <ac:chgData name="ALEXANDRE" userId="734048d45b8f99b5" providerId="LiveId" clId="{0C416C57-F7E4-484E-9019-F9D0F2C7E55F}" dt="2021-09-28T19:52:17.951" v="100" actId="1076"/>
          <ac:spMkLst>
            <pc:docMk/>
            <pc:sldMk cId="3584557502" sldId="390"/>
            <ac:spMk id="137" creationId="{BB525F07-4FA3-4929-AC9F-0EE47BCF5653}"/>
          </ac:spMkLst>
        </pc:spChg>
        <pc:spChg chg="mod">
          <ac:chgData name="ALEXANDRE" userId="734048d45b8f99b5" providerId="LiveId" clId="{0C416C57-F7E4-484E-9019-F9D0F2C7E55F}" dt="2021-09-28T19:52:17.951" v="100" actId="1076"/>
          <ac:spMkLst>
            <pc:docMk/>
            <pc:sldMk cId="3584557502" sldId="390"/>
            <ac:spMk id="138" creationId="{60D3AFA2-758D-4474-A7CC-1B0085A398F5}"/>
          </ac:spMkLst>
        </pc:spChg>
        <pc:spChg chg="mod">
          <ac:chgData name="ALEXANDRE" userId="734048d45b8f99b5" providerId="LiveId" clId="{0C416C57-F7E4-484E-9019-F9D0F2C7E55F}" dt="2021-09-28T19:52:17.951" v="100" actId="1076"/>
          <ac:spMkLst>
            <pc:docMk/>
            <pc:sldMk cId="3584557502" sldId="390"/>
            <ac:spMk id="139" creationId="{5E38E523-6E1E-4A1E-BB4C-ADF227688F93}"/>
          </ac:spMkLst>
        </pc:spChg>
        <pc:spChg chg="mod">
          <ac:chgData name="ALEXANDRE" userId="734048d45b8f99b5" providerId="LiveId" clId="{0C416C57-F7E4-484E-9019-F9D0F2C7E55F}" dt="2021-09-28T19:52:17.951" v="100" actId="1076"/>
          <ac:spMkLst>
            <pc:docMk/>
            <pc:sldMk cId="3584557502" sldId="390"/>
            <ac:spMk id="140" creationId="{D0149DD9-C2ED-4919-8B8A-7628CA4A72A4}"/>
          </ac:spMkLst>
        </pc:spChg>
        <pc:spChg chg="mod">
          <ac:chgData name="ALEXANDRE" userId="734048d45b8f99b5" providerId="LiveId" clId="{0C416C57-F7E4-484E-9019-F9D0F2C7E55F}" dt="2021-09-28T19:52:17.951" v="100" actId="1076"/>
          <ac:spMkLst>
            <pc:docMk/>
            <pc:sldMk cId="3584557502" sldId="390"/>
            <ac:spMk id="141" creationId="{795D03C0-12B5-4518-80E2-0C90F92E35C4}"/>
          </ac:spMkLst>
        </pc:spChg>
        <pc:spChg chg="mod">
          <ac:chgData name="ALEXANDRE" userId="734048d45b8f99b5" providerId="LiveId" clId="{0C416C57-F7E4-484E-9019-F9D0F2C7E55F}" dt="2021-09-28T19:52:17.951" v="100" actId="1076"/>
          <ac:spMkLst>
            <pc:docMk/>
            <pc:sldMk cId="3584557502" sldId="390"/>
            <ac:spMk id="142" creationId="{F344C82C-FE7F-4A34-A26C-8A1B6D759C04}"/>
          </ac:spMkLst>
        </pc:spChg>
        <pc:spChg chg="mod">
          <ac:chgData name="ALEXANDRE" userId="734048d45b8f99b5" providerId="LiveId" clId="{0C416C57-F7E4-484E-9019-F9D0F2C7E55F}" dt="2021-09-28T19:52:17.951" v="100" actId="1076"/>
          <ac:spMkLst>
            <pc:docMk/>
            <pc:sldMk cId="3584557502" sldId="390"/>
            <ac:spMk id="143" creationId="{18D3BBAE-18E1-4EBF-9E4E-4C09C0C20AC1}"/>
          </ac:spMkLst>
        </pc:spChg>
        <pc:spChg chg="mod">
          <ac:chgData name="ALEXANDRE" userId="734048d45b8f99b5" providerId="LiveId" clId="{0C416C57-F7E4-484E-9019-F9D0F2C7E55F}" dt="2021-09-28T19:52:17.951" v="100" actId="1076"/>
          <ac:spMkLst>
            <pc:docMk/>
            <pc:sldMk cId="3584557502" sldId="390"/>
            <ac:spMk id="144" creationId="{6BF35CAF-0E03-4F79-9AFF-6405FD5BA807}"/>
          </ac:spMkLst>
        </pc:spChg>
        <pc:spChg chg="mod">
          <ac:chgData name="ALEXANDRE" userId="734048d45b8f99b5" providerId="LiveId" clId="{0C416C57-F7E4-484E-9019-F9D0F2C7E55F}" dt="2021-09-28T19:52:17.951" v="100" actId="1076"/>
          <ac:spMkLst>
            <pc:docMk/>
            <pc:sldMk cId="3584557502" sldId="390"/>
            <ac:spMk id="145" creationId="{A94376BD-58C5-4B0F-863F-7EFB52DB91FC}"/>
          </ac:spMkLst>
        </pc:spChg>
        <pc:spChg chg="mod">
          <ac:chgData name="ALEXANDRE" userId="734048d45b8f99b5" providerId="LiveId" clId="{0C416C57-F7E4-484E-9019-F9D0F2C7E55F}" dt="2021-09-28T19:52:17.951" v="100" actId="1076"/>
          <ac:spMkLst>
            <pc:docMk/>
            <pc:sldMk cId="3584557502" sldId="390"/>
            <ac:spMk id="146" creationId="{2662FF18-6DAD-4122-BDA8-34AB644F8B01}"/>
          </ac:spMkLst>
        </pc:spChg>
        <pc:spChg chg="mod">
          <ac:chgData name="ALEXANDRE" userId="734048d45b8f99b5" providerId="LiveId" clId="{0C416C57-F7E4-484E-9019-F9D0F2C7E55F}" dt="2021-09-28T19:52:17.951" v="100" actId="1076"/>
          <ac:spMkLst>
            <pc:docMk/>
            <pc:sldMk cId="3584557502" sldId="390"/>
            <ac:spMk id="147" creationId="{5550E9C5-0C4F-4528-929B-514403F257EA}"/>
          </ac:spMkLst>
        </pc:spChg>
        <pc:spChg chg="mod">
          <ac:chgData name="ALEXANDRE" userId="734048d45b8f99b5" providerId="LiveId" clId="{0C416C57-F7E4-484E-9019-F9D0F2C7E55F}" dt="2021-09-28T19:52:17.951" v="100" actId="1076"/>
          <ac:spMkLst>
            <pc:docMk/>
            <pc:sldMk cId="3584557502" sldId="390"/>
            <ac:spMk id="148" creationId="{424EB1E2-DDF0-498B-B937-86FF3CFDF4EB}"/>
          </ac:spMkLst>
        </pc:spChg>
        <pc:spChg chg="mod">
          <ac:chgData name="ALEXANDRE" userId="734048d45b8f99b5" providerId="LiveId" clId="{0C416C57-F7E4-484E-9019-F9D0F2C7E55F}" dt="2021-09-28T19:52:17.951" v="100" actId="1076"/>
          <ac:spMkLst>
            <pc:docMk/>
            <pc:sldMk cId="3584557502" sldId="390"/>
            <ac:spMk id="149" creationId="{6E9C087A-9744-4D8E-AA8D-C79CFD658AED}"/>
          </ac:spMkLst>
        </pc:spChg>
        <pc:spChg chg="mod">
          <ac:chgData name="ALEXANDRE" userId="734048d45b8f99b5" providerId="LiveId" clId="{0C416C57-F7E4-484E-9019-F9D0F2C7E55F}" dt="2021-09-28T19:52:17.951" v="100" actId="1076"/>
          <ac:spMkLst>
            <pc:docMk/>
            <pc:sldMk cId="3584557502" sldId="390"/>
            <ac:spMk id="150" creationId="{7B561C97-546F-4F61-BCF8-E364C76D2EDC}"/>
          </ac:spMkLst>
        </pc:spChg>
        <pc:spChg chg="mod">
          <ac:chgData name="ALEXANDRE" userId="734048d45b8f99b5" providerId="LiveId" clId="{0C416C57-F7E4-484E-9019-F9D0F2C7E55F}" dt="2021-09-28T19:52:17.951" v="100" actId="1076"/>
          <ac:spMkLst>
            <pc:docMk/>
            <pc:sldMk cId="3584557502" sldId="390"/>
            <ac:spMk id="151" creationId="{82CD37A6-6512-44FA-B0DC-F36FD7ACD4A2}"/>
          </ac:spMkLst>
        </pc:spChg>
        <pc:spChg chg="mod">
          <ac:chgData name="ALEXANDRE" userId="734048d45b8f99b5" providerId="LiveId" clId="{0C416C57-F7E4-484E-9019-F9D0F2C7E55F}" dt="2021-09-28T19:52:17.951" v="100" actId="1076"/>
          <ac:spMkLst>
            <pc:docMk/>
            <pc:sldMk cId="3584557502" sldId="390"/>
            <ac:spMk id="152" creationId="{9A2402F7-45C2-4FA4-BE33-5E89690F1CE4}"/>
          </ac:spMkLst>
        </pc:spChg>
        <pc:spChg chg="mod">
          <ac:chgData name="ALEXANDRE" userId="734048d45b8f99b5" providerId="LiveId" clId="{0C416C57-F7E4-484E-9019-F9D0F2C7E55F}" dt="2021-09-28T19:52:17.951" v="100" actId="1076"/>
          <ac:spMkLst>
            <pc:docMk/>
            <pc:sldMk cId="3584557502" sldId="390"/>
            <ac:spMk id="153" creationId="{0AE4115C-6D39-42B7-84CA-86F6425F51F2}"/>
          </ac:spMkLst>
        </pc:spChg>
        <pc:spChg chg="mod">
          <ac:chgData name="ALEXANDRE" userId="734048d45b8f99b5" providerId="LiveId" clId="{0C416C57-F7E4-484E-9019-F9D0F2C7E55F}" dt="2021-09-28T19:52:17.951" v="100" actId="1076"/>
          <ac:spMkLst>
            <pc:docMk/>
            <pc:sldMk cId="3584557502" sldId="390"/>
            <ac:spMk id="154" creationId="{7A753AD9-62C6-4B5D-87BB-E86FCBC92B49}"/>
          </ac:spMkLst>
        </pc:spChg>
        <pc:spChg chg="mod">
          <ac:chgData name="ALEXANDRE" userId="734048d45b8f99b5" providerId="LiveId" clId="{0C416C57-F7E4-484E-9019-F9D0F2C7E55F}" dt="2021-09-28T19:52:17.951" v="100" actId="1076"/>
          <ac:spMkLst>
            <pc:docMk/>
            <pc:sldMk cId="3584557502" sldId="390"/>
            <ac:spMk id="155" creationId="{017D79D4-734F-4B30-9E17-66B8F8286603}"/>
          </ac:spMkLst>
        </pc:spChg>
        <pc:spChg chg="mod">
          <ac:chgData name="ALEXANDRE" userId="734048d45b8f99b5" providerId="LiveId" clId="{0C416C57-F7E4-484E-9019-F9D0F2C7E55F}" dt="2021-09-28T19:52:17.951" v="100" actId="1076"/>
          <ac:spMkLst>
            <pc:docMk/>
            <pc:sldMk cId="3584557502" sldId="390"/>
            <ac:spMk id="156" creationId="{2BB2A45C-87C5-48EF-B1FE-782A4CC4AD93}"/>
          </ac:spMkLst>
        </pc:spChg>
        <pc:spChg chg="mod">
          <ac:chgData name="ALEXANDRE" userId="734048d45b8f99b5" providerId="LiveId" clId="{0C416C57-F7E4-484E-9019-F9D0F2C7E55F}" dt="2021-09-28T19:52:17.951" v="100" actId="1076"/>
          <ac:spMkLst>
            <pc:docMk/>
            <pc:sldMk cId="3584557502" sldId="390"/>
            <ac:spMk id="157" creationId="{28EA98F1-CBE1-49D6-98FD-FFE6BB909889}"/>
          </ac:spMkLst>
        </pc:spChg>
        <pc:spChg chg="mod">
          <ac:chgData name="ALEXANDRE" userId="734048d45b8f99b5" providerId="LiveId" clId="{0C416C57-F7E4-484E-9019-F9D0F2C7E55F}" dt="2021-09-28T19:52:17.951" v="100" actId="1076"/>
          <ac:spMkLst>
            <pc:docMk/>
            <pc:sldMk cId="3584557502" sldId="390"/>
            <ac:spMk id="158" creationId="{601B3783-5356-4704-BB33-00568DEE6F46}"/>
          </ac:spMkLst>
        </pc:spChg>
        <pc:spChg chg="mod">
          <ac:chgData name="ALEXANDRE" userId="734048d45b8f99b5" providerId="LiveId" clId="{0C416C57-F7E4-484E-9019-F9D0F2C7E55F}" dt="2021-09-28T19:52:17.951" v="100" actId="1076"/>
          <ac:spMkLst>
            <pc:docMk/>
            <pc:sldMk cId="3584557502" sldId="390"/>
            <ac:spMk id="159" creationId="{6F37F241-1F43-4264-A988-96DFCE485090}"/>
          </ac:spMkLst>
        </pc:spChg>
        <pc:spChg chg="mod">
          <ac:chgData name="ALEXANDRE" userId="734048d45b8f99b5" providerId="LiveId" clId="{0C416C57-F7E4-484E-9019-F9D0F2C7E55F}" dt="2021-09-28T19:52:17.951" v="100" actId="1076"/>
          <ac:spMkLst>
            <pc:docMk/>
            <pc:sldMk cId="3584557502" sldId="390"/>
            <ac:spMk id="160" creationId="{3FA5B71F-A17E-40E1-8F87-D75BF0065FCA}"/>
          </ac:spMkLst>
        </pc:spChg>
        <pc:spChg chg="mod">
          <ac:chgData name="ALEXANDRE" userId="734048d45b8f99b5" providerId="LiveId" clId="{0C416C57-F7E4-484E-9019-F9D0F2C7E55F}" dt="2021-09-28T19:52:17.951" v="100" actId="1076"/>
          <ac:spMkLst>
            <pc:docMk/>
            <pc:sldMk cId="3584557502" sldId="390"/>
            <ac:spMk id="161" creationId="{656B6494-550A-4F30-BC35-C4EECDF8A27C}"/>
          </ac:spMkLst>
        </pc:spChg>
        <pc:spChg chg="mod">
          <ac:chgData name="ALEXANDRE" userId="734048d45b8f99b5" providerId="LiveId" clId="{0C416C57-F7E4-484E-9019-F9D0F2C7E55F}" dt="2021-09-28T19:52:17.951" v="100" actId="1076"/>
          <ac:spMkLst>
            <pc:docMk/>
            <pc:sldMk cId="3584557502" sldId="390"/>
            <ac:spMk id="162" creationId="{F912CDFB-68C1-4112-AAEB-3423460085CD}"/>
          </ac:spMkLst>
        </pc:spChg>
        <pc:spChg chg="mod">
          <ac:chgData name="ALEXANDRE" userId="734048d45b8f99b5" providerId="LiveId" clId="{0C416C57-F7E4-484E-9019-F9D0F2C7E55F}" dt="2021-09-28T19:52:17.951" v="100" actId="1076"/>
          <ac:spMkLst>
            <pc:docMk/>
            <pc:sldMk cId="3584557502" sldId="390"/>
            <ac:spMk id="163" creationId="{C3328244-A104-4D25-9F51-C4E2BF9951A2}"/>
          </ac:spMkLst>
        </pc:spChg>
        <pc:spChg chg="mod">
          <ac:chgData name="ALEXANDRE" userId="734048d45b8f99b5" providerId="LiveId" clId="{0C416C57-F7E4-484E-9019-F9D0F2C7E55F}" dt="2021-09-28T19:52:17.951" v="100" actId="1076"/>
          <ac:spMkLst>
            <pc:docMk/>
            <pc:sldMk cId="3584557502" sldId="390"/>
            <ac:spMk id="164" creationId="{302BBE68-7B64-4BB2-883F-EC3DECC9AB72}"/>
          </ac:spMkLst>
        </pc:spChg>
        <pc:spChg chg="mod">
          <ac:chgData name="ALEXANDRE" userId="734048d45b8f99b5" providerId="LiveId" clId="{0C416C57-F7E4-484E-9019-F9D0F2C7E55F}" dt="2021-09-28T19:52:17.951" v="100" actId="1076"/>
          <ac:spMkLst>
            <pc:docMk/>
            <pc:sldMk cId="3584557502" sldId="390"/>
            <ac:spMk id="165" creationId="{521C0D09-03B0-43F6-80F6-92BAFB806E72}"/>
          </ac:spMkLst>
        </pc:spChg>
        <pc:spChg chg="mod">
          <ac:chgData name="ALEXANDRE" userId="734048d45b8f99b5" providerId="LiveId" clId="{0C416C57-F7E4-484E-9019-F9D0F2C7E55F}" dt="2021-09-28T19:52:17.951" v="100" actId="1076"/>
          <ac:spMkLst>
            <pc:docMk/>
            <pc:sldMk cId="3584557502" sldId="390"/>
            <ac:spMk id="167" creationId="{0A8967AA-A956-4DE5-90EA-6F02E98A7B9F}"/>
          </ac:spMkLst>
        </pc:spChg>
        <pc:spChg chg="mod">
          <ac:chgData name="ALEXANDRE" userId="734048d45b8f99b5" providerId="LiveId" clId="{0C416C57-F7E4-484E-9019-F9D0F2C7E55F}" dt="2021-09-28T19:52:17.951" v="100" actId="1076"/>
          <ac:spMkLst>
            <pc:docMk/>
            <pc:sldMk cId="3584557502" sldId="390"/>
            <ac:spMk id="168" creationId="{AB740020-A4CB-4EEE-A8E8-7D878E4AAF0B}"/>
          </ac:spMkLst>
        </pc:spChg>
        <pc:spChg chg="mod">
          <ac:chgData name="ALEXANDRE" userId="734048d45b8f99b5" providerId="LiveId" clId="{0C416C57-F7E4-484E-9019-F9D0F2C7E55F}" dt="2021-09-28T19:52:17.951" v="100" actId="1076"/>
          <ac:spMkLst>
            <pc:docMk/>
            <pc:sldMk cId="3584557502" sldId="390"/>
            <ac:spMk id="169" creationId="{C7DBC158-A602-4B5A-9FBB-E78652611296}"/>
          </ac:spMkLst>
        </pc:spChg>
        <pc:spChg chg="mod">
          <ac:chgData name="ALEXANDRE" userId="734048d45b8f99b5" providerId="LiveId" clId="{0C416C57-F7E4-484E-9019-F9D0F2C7E55F}" dt="2021-09-28T19:52:17.951" v="100" actId="1076"/>
          <ac:spMkLst>
            <pc:docMk/>
            <pc:sldMk cId="3584557502" sldId="390"/>
            <ac:spMk id="170" creationId="{A03BEFAF-8FF6-4786-8BC1-73C96880B5E0}"/>
          </ac:spMkLst>
        </pc:spChg>
        <pc:spChg chg="mod">
          <ac:chgData name="ALEXANDRE" userId="734048d45b8f99b5" providerId="LiveId" clId="{0C416C57-F7E4-484E-9019-F9D0F2C7E55F}" dt="2021-09-28T19:52:17.951" v="100" actId="1076"/>
          <ac:spMkLst>
            <pc:docMk/>
            <pc:sldMk cId="3584557502" sldId="390"/>
            <ac:spMk id="171" creationId="{9F36CB16-2B83-44B4-B727-B5822E5FB5D3}"/>
          </ac:spMkLst>
        </pc:spChg>
        <pc:spChg chg="mod">
          <ac:chgData name="ALEXANDRE" userId="734048d45b8f99b5" providerId="LiveId" clId="{0C416C57-F7E4-484E-9019-F9D0F2C7E55F}" dt="2021-09-28T19:52:17.951" v="100" actId="1076"/>
          <ac:spMkLst>
            <pc:docMk/>
            <pc:sldMk cId="3584557502" sldId="390"/>
            <ac:spMk id="172" creationId="{07D34422-F1F4-493E-B170-FCCCC4E56BDE}"/>
          </ac:spMkLst>
        </pc:spChg>
        <pc:spChg chg="mod">
          <ac:chgData name="ALEXANDRE" userId="734048d45b8f99b5" providerId="LiveId" clId="{0C416C57-F7E4-484E-9019-F9D0F2C7E55F}" dt="2021-09-28T19:52:17.951" v="100" actId="1076"/>
          <ac:spMkLst>
            <pc:docMk/>
            <pc:sldMk cId="3584557502" sldId="390"/>
            <ac:spMk id="173" creationId="{BA24F94F-FC32-44F3-B95F-70E8ACFE5E14}"/>
          </ac:spMkLst>
        </pc:spChg>
        <pc:spChg chg="mod">
          <ac:chgData name="ALEXANDRE" userId="734048d45b8f99b5" providerId="LiveId" clId="{0C416C57-F7E4-484E-9019-F9D0F2C7E55F}" dt="2021-09-28T19:52:17.951" v="100" actId="1076"/>
          <ac:spMkLst>
            <pc:docMk/>
            <pc:sldMk cId="3584557502" sldId="390"/>
            <ac:spMk id="175" creationId="{B80FF2C2-7577-455B-965A-9BBFCD2C81A8}"/>
          </ac:spMkLst>
        </pc:spChg>
        <pc:spChg chg="mod">
          <ac:chgData name="ALEXANDRE" userId="734048d45b8f99b5" providerId="LiveId" clId="{0C416C57-F7E4-484E-9019-F9D0F2C7E55F}" dt="2021-09-28T19:52:17.951" v="100" actId="1076"/>
          <ac:spMkLst>
            <pc:docMk/>
            <pc:sldMk cId="3584557502" sldId="390"/>
            <ac:spMk id="176" creationId="{729BF4EF-C891-4AA4-AF55-66D6EABB72A9}"/>
          </ac:spMkLst>
        </pc:spChg>
        <pc:spChg chg="mod">
          <ac:chgData name="ALEXANDRE" userId="734048d45b8f99b5" providerId="LiveId" clId="{0C416C57-F7E4-484E-9019-F9D0F2C7E55F}" dt="2021-09-28T19:52:17.951" v="100" actId="1076"/>
          <ac:spMkLst>
            <pc:docMk/>
            <pc:sldMk cId="3584557502" sldId="390"/>
            <ac:spMk id="177" creationId="{0F8B950D-F1C1-4EBF-8FBF-F3B24C4AB603}"/>
          </ac:spMkLst>
        </pc:spChg>
        <pc:spChg chg="mod">
          <ac:chgData name="ALEXANDRE" userId="734048d45b8f99b5" providerId="LiveId" clId="{0C416C57-F7E4-484E-9019-F9D0F2C7E55F}" dt="2021-09-28T19:52:17.951" v="100" actId="1076"/>
          <ac:spMkLst>
            <pc:docMk/>
            <pc:sldMk cId="3584557502" sldId="390"/>
            <ac:spMk id="178" creationId="{23C55C5D-E75A-49DC-88FC-23D3B88545EC}"/>
          </ac:spMkLst>
        </pc:spChg>
        <pc:spChg chg="mod">
          <ac:chgData name="ALEXANDRE" userId="734048d45b8f99b5" providerId="LiveId" clId="{0C416C57-F7E4-484E-9019-F9D0F2C7E55F}" dt="2021-09-28T19:52:17.951" v="100" actId="1076"/>
          <ac:spMkLst>
            <pc:docMk/>
            <pc:sldMk cId="3584557502" sldId="390"/>
            <ac:spMk id="179" creationId="{747B6219-8037-43F4-9200-3CC118F0E16D}"/>
          </ac:spMkLst>
        </pc:spChg>
        <pc:spChg chg="mod">
          <ac:chgData name="ALEXANDRE" userId="734048d45b8f99b5" providerId="LiveId" clId="{0C416C57-F7E4-484E-9019-F9D0F2C7E55F}" dt="2021-09-28T19:52:17.951" v="100" actId="1076"/>
          <ac:spMkLst>
            <pc:docMk/>
            <pc:sldMk cId="3584557502" sldId="390"/>
            <ac:spMk id="180" creationId="{45A33E1E-2407-4124-A912-2D3CAD299831}"/>
          </ac:spMkLst>
        </pc:spChg>
        <pc:spChg chg="mod">
          <ac:chgData name="ALEXANDRE" userId="734048d45b8f99b5" providerId="LiveId" clId="{0C416C57-F7E4-484E-9019-F9D0F2C7E55F}" dt="2021-09-28T19:52:17.951" v="100" actId="1076"/>
          <ac:spMkLst>
            <pc:docMk/>
            <pc:sldMk cId="3584557502" sldId="390"/>
            <ac:spMk id="181" creationId="{4B685C5F-A69D-4B83-A531-8FEFAF445844}"/>
          </ac:spMkLst>
        </pc:spChg>
        <pc:spChg chg="mod">
          <ac:chgData name="ALEXANDRE" userId="734048d45b8f99b5" providerId="LiveId" clId="{0C416C57-F7E4-484E-9019-F9D0F2C7E55F}" dt="2021-09-28T19:52:17.951" v="100" actId="1076"/>
          <ac:spMkLst>
            <pc:docMk/>
            <pc:sldMk cId="3584557502" sldId="390"/>
            <ac:spMk id="182" creationId="{EA35DD64-98F4-4625-AC4E-D5543FCD4D11}"/>
          </ac:spMkLst>
        </pc:spChg>
        <pc:spChg chg="mod">
          <ac:chgData name="ALEXANDRE" userId="734048d45b8f99b5" providerId="LiveId" clId="{0C416C57-F7E4-484E-9019-F9D0F2C7E55F}" dt="2021-09-28T19:52:17.951" v="100" actId="1076"/>
          <ac:spMkLst>
            <pc:docMk/>
            <pc:sldMk cId="3584557502" sldId="390"/>
            <ac:spMk id="183" creationId="{993C7471-4344-4F69-8578-74C0748C24FF}"/>
          </ac:spMkLst>
        </pc:spChg>
        <pc:spChg chg="mod">
          <ac:chgData name="ALEXANDRE" userId="734048d45b8f99b5" providerId="LiveId" clId="{0C416C57-F7E4-484E-9019-F9D0F2C7E55F}" dt="2021-09-28T19:52:17.951" v="100" actId="1076"/>
          <ac:spMkLst>
            <pc:docMk/>
            <pc:sldMk cId="3584557502" sldId="390"/>
            <ac:spMk id="184" creationId="{0E64FA50-0B3E-4B82-9724-F7368C829F79}"/>
          </ac:spMkLst>
        </pc:spChg>
        <pc:spChg chg="mod">
          <ac:chgData name="ALEXANDRE" userId="734048d45b8f99b5" providerId="LiveId" clId="{0C416C57-F7E4-484E-9019-F9D0F2C7E55F}" dt="2021-09-28T19:52:17.951" v="100" actId="1076"/>
          <ac:spMkLst>
            <pc:docMk/>
            <pc:sldMk cId="3584557502" sldId="390"/>
            <ac:spMk id="185" creationId="{21B5A8DA-7C99-4E48-A2CA-55A60F29EEE9}"/>
          </ac:spMkLst>
        </pc:spChg>
        <pc:spChg chg="mod">
          <ac:chgData name="ALEXANDRE" userId="734048d45b8f99b5" providerId="LiveId" clId="{0C416C57-F7E4-484E-9019-F9D0F2C7E55F}" dt="2021-09-28T19:52:17.951" v="100" actId="1076"/>
          <ac:spMkLst>
            <pc:docMk/>
            <pc:sldMk cId="3584557502" sldId="390"/>
            <ac:spMk id="186" creationId="{0B846498-4968-4CC5-BB13-8AF0A9B1EB1C}"/>
          </ac:spMkLst>
        </pc:spChg>
        <pc:grpChg chg="add mod">
          <ac:chgData name="ALEXANDRE" userId="734048d45b8f99b5" providerId="LiveId" clId="{0C416C57-F7E4-484E-9019-F9D0F2C7E55F}" dt="2021-09-28T19:52:17.951" v="100" actId="1076"/>
          <ac:grpSpMkLst>
            <pc:docMk/>
            <pc:sldMk cId="3584557502" sldId="390"/>
            <ac:grpSpMk id="60" creationId="{85CDE4A3-48D3-43CF-A7FB-54E1DA18B9E7}"/>
          </ac:grpSpMkLst>
        </pc:grpChg>
        <pc:grpChg chg="mod">
          <ac:chgData name="ALEXANDRE" userId="734048d45b8f99b5" providerId="LiveId" clId="{0C416C57-F7E4-484E-9019-F9D0F2C7E55F}" dt="2021-09-28T19:52:17.951" v="100" actId="1076"/>
          <ac:grpSpMkLst>
            <pc:docMk/>
            <pc:sldMk cId="3584557502" sldId="390"/>
            <ac:grpSpMk id="61" creationId="{06809D1D-4BA1-4E9B-9CC9-4FA573299A88}"/>
          </ac:grpSpMkLst>
        </pc:grpChg>
        <pc:grpChg chg="mod">
          <ac:chgData name="ALEXANDRE" userId="734048d45b8f99b5" providerId="LiveId" clId="{0C416C57-F7E4-484E-9019-F9D0F2C7E55F}" dt="2021-09-28T19:52:17.951" v="100" actId="1076"/>
          <ac:grpSpMkLst>
            <pc:docMk/>
            <pc:sldMk cId="3584557502" sldId="390"/>
            <ac:grpSpMk id="62" creationId="{B5A0B268-DADA-4A6F-BE09-D6C3F8F90552}"/>
          </ac:grpSpMkLst>
        </pc:grpChg>
        <pc:grpChg chg="mod">
          <ac:chgData name="ALEXANDRE" userId="734048d45b8f99b5" providerId="LiveId" clId="{0C416C57-F7E4-484E-9019-F9D0F2C7E55F}" dt="2021-09-28T19:52:17.951" v="100" actId="1076"/>
          <ac:grpSpMkLst>
            <pc:docMk/>
            <pc:sldMk cId="3584557502" sldId="390"/>
            <ac:grpSpMk id="63" creationId="{E28922B1-FE30-4A68-BD35-C9ED31546086}"/>
          </ac:grpSpMkLst>
        </pc:grpChg>
        <pc:grpChg chg="mod">
          <ac:chgData name="ALEXANDRE" userId="734048d45b8f99b5" providerId="LiveId" clId="{0C416C57-F7E4-484E-9019-F9D0F2C7E55F}" dt="2021-09-28T19:52:17.951" v="100" actId="1076"/>
          <ac:grpSpMkLst>
            <pc:docMk/>
            <pc:sldMk cId="3584557502" sldId="390"/>
            <ac:grpSpMk id="64" creationId="{BC2C718F-B83E-436C-B3C8-FB766BEE389A}"/>
          </ac:grpSpMkLst>
        </pc:grpChg>
        <pc:grpChg chg="mod">
          <ac:chgData name="ALEXANDRE" userId="734048d45b8f99b5" providerId="LiveId" clId="{0C416C57-F7E4-484E-9019-F9D0F2C7E55F}" dt="2021-09-28T19:52:17.951" v="100" actId="1076"/>
          <ac:grpSpMkLst>
            <pc:docMk/>
            <pc:sldMk cId="3584557502" sldId="390"/>
            <ac:grpSpMk id="65" creationId="{9B4ED2E5-2470-4E7D-8E9C-0A61575D44A1}"/>
          </ac:grpSpMkLst>
        </pc:grpChg>
        <pc:grpChg chg="del">
          <ac:chgData name="ALEXANDRE" userId="734048d45b8f99b5" providerId="LiveId" clId="{0C416C57-F7E4-484E-9019-F9D0F2C7E55F}" dt="2021-09-28T19:51:58.921" v="97" actId="478"/>
          <ac:grpSpMkLst>
            <pc:docMk/>
            <pc:sldMk cId="3584557502" sldId="390"/>
            <ac:grpSpMk id="74" creationId="{7EA6ED2E-673E-4E70-912F-F933B46F290E}"/>
          </ac:grpSpMkLst>
        </pc:grpChg>
        <pc:grpChg chg="mod">
          <ac:chgData name="ALEXANDRE" userId="734048d45b8f99b5" providerId="LiveId" clId="{0C416C57-F7E4-484E-9019-F9D0F2C7E55F}" dt="2021-09-28T19:52:17.951" v="100" actId="1076"/>
          <ac:grpSpMkLst>
            <pc:docMk/>
            <pc:sldMk cId="3584557502" sldId="390"/>
            <ac:grpSpMk id="124" creationId="{DA770ADB-B03C-445E-8376-0A99371A1F7D}"/>
          </ac:grpSpMkLst>
        </pc:grpChg>
        <pc:grpChg chg="mod">
          <ac:chgData name="ALEXANDRE" userId="734048d45b8f99b5" providerId="LiveId" clId="{0C416C57-F7E4-484E-9019-F9D0F2C7E55F}" dt="2021-09-28T19:52:17.951" v="100" actId="1076"/>
          <ac:grpSpMkLst>
            <pc:docMk/>
            <pc:sldMk cId="3584557502" sldId="390"/>
            <ac:grpSpMk id="128" creationId="{91435A9E-949E-4AAF-BADB-321F67975409}"/>
          </ac:grpSpMkLst>
        </pc:grpChg>
        <pc:grpChg chg="mod">
          <ac:chgData name="ALEXANDRE" userId="734048d45b8f99b5" providerId="LiveId" clId="{0C416C57-F7E4-484E-9019-F9D0F2C7E55F}" dt="2021-09-28T19:52:17.951" v="100" actId="1076"/>
          <ac:grpSpMkLst>
            <pc:docMk/>
            <pc:sldMk cId="3584557502" sldId="390"/>
            <ac:grpSpMk id="131" creationId="{5C34B569-443A-4090-948D-AE192CE0F636}"/>
          </ac:grpSpMkLst>
        </pc:grpChg>
        <pc:grpChg chg="mod">
          <ac:chgData name="ALEXANDRE" userId="734048d45b8f99b5" providerId="LiveId" clId="{0C416C57-F7E4-484E-9019-F9D0F2C7E55F}" dt="2021-09-28T19:52:17.951" v="100" actId="1076"/>
          <ac:grpSpMkLst>
            <pc:docMk/>
            <pc:sldMk cId="3584557502" sldId="390"/>
            <ac:grpSpMk id="166" creationId="{524D3682-847D-45E8-96C8-5B9E1F489C7C}"/>
          </ac:grpSpMkLst>
        </pc:grpChg>
        <pc:grpChg chg="mod">
          <ac:chgData name="ALEXANDRE" userId="734048d45b8f99b5" providerId="LiveId" clId="{0C416C57-F7E4-484E-9019-F9D0F2C7E55F}" dt="2021-09-28T19:52:17.951" v="100" actId="1076"/>
          <ac:grpSpMkLst>
            <pc:docMk/>
            <pc:sldMk cId="3584557502" sldId="390"/>
            <ac:grpSpMk id="174" creationId="{05BC003D-9CEC-45E1-9E0C-25861674F0F9}"/>
          </ac:grpSpMkLst>
        </pc:grpChg>
      </pc:sldChg>
      <pc:sldChg chg="addSp delSp modSp add del">
        <pc:chgData name="ALEXANDRE" userId="734048d45b8f99b5" providerId="LiveId" clId="{0C416C57-F7E4-484E-9019-F9D0F2C7E55F}" dt="2021-09-28T19:57:13.342" v="186" actId="47"/>
        <pc:sldMkLst>
          <pc:docMk/>
          <pc:sldMk cId="2808412172" sldId="391"/>
        </pc:sldMkLst>
        <pc:spChg chg="mod">
          <ac:chgData name="ALEXANDRE" userId="734048d45b8f99b5" providerId="LiveId" clId="{0C416C57-F7E4-484E-9019-F9D0F2C7E55F}" dt="2021-09-28T19:52:35.829" v="104" actId="1076"/>
          <ac:spMkLst>
            <pc:docMk/>
            <pc:sldMk cId="2808412172" sldId="391"/>
            <ac:spMk id="87" creationId="{C6EE5129-749A-45B0-A026-8E3C0B247546}"/>
          </ac:spMkLst>
        </pc:spChg>
        <pc:spChg chg="mod">
          <ac:chgData name="ALEXANDRE" userId="734048d45b8f99b5" providerId="LiveId" clId="{0C416C57-F7E4-484E-9019-F9D0F2C7E55F}" dt="2021-09-28T19:52:35.829" v="104" actId="1076"/>
          <ac:spMkLst>
            <pc:docMk/>
            <pc:sldMk cId="2808412172" sldId="391"/>
            <ac:spMk id="89" creationId="{72C79F55-382C-420E-8566-E1FFDED8F69B}"/>
          </ac:spMkLst>
        </pc:spChg>
        <pc:spChg chg="mod">
          <ac:chgData name="ALEXANDRE" userId="734048d45b8f99b5" providerId="LiveId" clId="{0C416C57-F7E4-484E-9019-F9D0F2C7E55F}" dt="2021-09-28T19:52:35.829" v="104" actId="1076"/>
          <ac:spMkLst>
            <pc:docMk/>
            <pc:sldMk cId="2808412172" sldId="391"/>
            <ac:spMk id="90" creationId="{4EF17E74-EE1E-4B61-8DC6-A788DF5C0DB9}"/>
          </ac:spMkLst>
        </pc:spChg>
        <pc:spChg chg="mod">
          <ac:chgData name="ALEXANDRE" userId="734048d45b8f99b5" providerId="LiveId" clId="{0C416C57-F7E4-484E-9019-F9D0F2C7E55F}" dt="2021-09-28T19:52:35.829" v="104" actId="1076"/>
          <ac:spMkLst>
            <pc:docMk/>
            <pc:sldMk cId="2808412172" sldId="391"/>
            <ac:spMk id="91" creationId="{C2F6D6B6-6118-4C7F-B091-2AD00111704D}"/>
          </ac:spMkLst>
        </pc:spChg>
        <pc:spChg chg="mod">
          <ac:chgData name="ALEXANDRE" userId="734048d45b8f99b5" providerId="LiveId" clId="{0C416C57-F7E4-484E-9019-F9D0F2C7E55F}" dt="2021-09-28T19:52:35.829" v="104" actId="1076"/>
          <ac:spMkLst>
            <pc:docMk/>
            <pc:sldMk cId="2808412172" sldId="391"/>
            <ac:spMk id="93" creationId="{FD6C1603-1656-4A23-B91F-822D59577ED9}"/>
          </ac:spMkLst>
        </pc:spChg>
        <pc:spChg chg="mod">
          <ac:chgData name="ALEXANDRE" userId="734048d45b8f99b5" providerId="LiveId" clId="{0C416C57-F7E4-484E-9019-F9D0F2C7E55F}" dt="2021-09-28T19:52:35.829" v="104" actId="1076"/>
          <ac:spMkLst>
            <pc:docMk/>
            <pc:sldMk cId="2808412172" sldId="391"/>
            <ac:spMk id="94" creationId="{F151B4BE-A428-4867-91F9-7E5776252B0D}"/>
          </ac:spMkLst>
        </pc:spChg>
        <pc:spChg chg="mod">
          <ac:chgData name="ALEXANDRE" userId="734048d45b8f99b5" providerId="LiveId" clId="{0C416C57-F7E4-484E-9019-F9D0F2C7E55F}" dt="2021-09-28T19:52:35.829" v="104" actId="1076"/>
          <ac:spMkLst>
            <pc:docMk/>
            <pc:sldMk cId="2808412172" sldId="391"/>
            <ac:spMk id="96" creationId="{720BEE90-F3E9-4FD6-8391-5FAAE4BF0050}"/>
          </ac:spMkLst>
        </pc:spChg>
        <pc:spChg chg="mod">
          <ac:chgData name="ALEXANDRE" userId="734048d45b8f99b5" providerId="LiveId" clId="{0C416C57-F7E4-484E-9019-F9D0F2C7E55F}" dt="2021-09-28T19:52:35.829" v="104" actId="1076"/>
          <ac:spMkLst>
            <pc:docMk/>
            <pc:sldMk cId="2808412172" sldId="391"/>
            <ac:spMk id="97" creationId="{102BC589-B561-4826-8AD6-90F9524B5E2E}"/>
          </ac:spMkLst>
        </pc:spChg>
        <pc:spChg chg="mod">
          <ac:chgData name="ALEXANDRE" userId="734048d45b8f99b5" providerId="LiveId" clId="{0C416C57-F7E4-484E-9019-F9D0F2C7E55F}" dt="2021-09-28T19:52:35.829" v="104" actId="1076"/>
          <ac:spMkLst>
            <pc:docMk/>
            <pc:sldMk cId="2808412172" sldId="391"/>
            <ac:spMk id="98" creationId="{050DE49E-A643-48BB-A869-ADA9767DC8F6}"/>
          </ac:spMkLst>
        </pc:spChg>
        <pc:spChg chg="mod">
          <ac:chgData name="ALEXANDRE" userId="734048d45b8f99b5" providerId="LiveId" clId="{0C416C57-F7E4-484E-9019-F9D0F2C7E55F}" dt="2021-09-28T19:52:35.829" v="104" actId="1076"/>
          <ac:spMkLst>
            <pc:docMk/>
            <pc:sldMk cId="2808412172" sldId="391"/>
            <ac:spMk id="99" creationId="{51608443-A248-4DAE-9907-4445DFC944BD}"/>
          </ac:spMkLst>
        </pc:spChg>
        <pc:spChg chg="mod">
          <ac:chgData name="ALEXANDRE" userId="734048d45b8f99b5" providerId="LiveId" clId="{0C416C57-F7E4-484E-9019-F9D0F2C7E55F}" dt="2021-09-28T19:52:35.829" v="104" actId="1076"/>
          <ac:spMkLst>
            <pc:docMk/>
            <pc:sldMk cId="2808412172" sldId="391"/>
            <ac:spMk id="100" creationId="{BC4E0240-D36E-43E9-A4FD-694E055063E7}"/>
          </ac:spMkLst>
        </pc:spChg>
        <pc:spChg chg="mod">
          <ac:chgData name="ALEXANDRE" userId="734048d45b8f99b5" providerId="LiveId" clId="{0C416C57-F7E4-484E-9019-F9D0F2C7E55F}" dt="2021-09-28T19:52:35.829" v="104" actId="1076"/>
          <ac:spMkLst>
            <pc:docMk/>
            <pc:sldMk cId="2808412172" sldId="391"/>
            <ac:spMk id="101" creationId="{37330D52-C1AE-4B5F-96D1-C6CC7C80D593}"/>
          </ac:spMkLst>
        </pc:spChg>
        <pc:spChg chg="mod">
          <ac:chgData name="ALEXANDRE" userId="734048d45b8f99b5" providerId="LiveId" clId="{0C416C57-F7E4-484E-9019-F9D0F2C7E55F}" dt="2021-09-28T19:52:35.829" v="104" actId="1076"/>
          <ac:spMkLst>
            <pc:docMk/>
            <pc:sldMk cId="2808412172" sldId="391"/>
            <ac:spMk id="102" creationId="{58BCD140-C23C-4C2B-895E-7AF2E6FF2DCA}"/>
          </ac:spMkLst>
        </pc:spChg>
        <pc:spChg chg="mod">
          <ac:chgData name="ALEXANDRE" userId="734048d45b8f99b5" providerId="LiveId" clId="{0C416C57-F7E4-484E-9019-F9D0F2C7E55F}" dt="2021-09-28T19:52:35.829" v="104" actId="1076"/>
          <ac:spMkLst>
            <pc:docMk/>
            <pc:sldMk cId="2808412172" sldId="391"/>
            <ac:spMk id="103" creationId="{0289B6F3-FC1C-4065-A985-61D30859E73D}"/>
          </ac:spMkLst>
        </pc:spChg>
        <pc:spChg chg="mod">
          <ac:chgData name="ALEXANDRE" userId="734048d45b8f99b5" providerId="LiveId" clId="{0C416C57-F7E4-484E-9019-F9D0F2C7E55F}" dt="2021-09-28T19:52:35.829" v="104" actId="1076"/>
          <ac:spMkLst>
            <pc:docMk/>
            <pc:sldMk cId="2808412172" sldId="391"/>
            <ac:spMk id="104" creationId="{59DCC5BC-DFA8-4EF9-AA75-015EB85F6C87}"/>
          </ac:spMkLst>
        </pc:spChg>
        <pc:spChg chg="mod">
          <ac:chgData name="ALEXANDRE" userId="734048d45b8f99b5" providerId="LiveId" clId="{0C416C57-F7E4-484E-9019-F9D0F2C7E55F}" dt="2021-09-28T19:52:35.829" v="104" actId="1076"/>
          <ac:spMkLst>
            <pc:docMk/>
            <pc:sldMk cId="2808412172" sldId="391"/>
            <ac:spMk id="105" creationId="{187C43B9-EDC5-4B4D-9D08-5534DFAFD16F}"/>
          </ac:spMkLst>
        </pc:spChg>
        <pc:spChg chg="mod">
          <ac:chgData name="ALEXANDRE" userId="734048d45b8f99b5" providerId="LiveId" clId="{0C416C57-F7E4-484E-9019-F9D0F2C7E55F}" dt="2021-09-28T19:52:35.829" v="104" actId="1076"/>
          <ac:spMkLst>
            <pc:docMk/>
            <pc:sldMk cId="2808412172" sldId="391"/>
            <ac:spMk id="106" creationId="{2ABAB3C1-C481-421A-904E-54F95E915B7F}"/>
          </ac:spMkLst>
        </pc:spChg>
        <pc:spChg chg="mod">
          <ac:chgData name="ALEXANDRE" userId="734048d45b8f99b5" providerId="LiveId" clId="{0C416C57-F7E4-484E-9019-F9D0F2C7E55F}" dt="2021-09-28T19:52:35.829" v="104" actId="1076"/>
          <ac:spMkLst>
            <pc:docMk/>
            <pc:sldMk cId="2808412172" sldId="391"/>
            <ac:spMk id="107" creationId="{81940800-5C53-433C-98F7-92CCC2CB80DD}"/>
          </ac:spMkLst>
        </pc:spChg>
        <pc:spChg chg="mod">
          <ac:chgData name="ALEXANDRE" userId="734048d45b8f99b5" providerId="LiveId" clId="{0C416C57-F7E4-484E-9019-F9D0F2C7E55F}" dt="2021-09-28T19:52:35.829" v="104" actId="1076"/>
          <ac:spMkLst>
            <pc:docMk/>
            <pc:sldMk cId="2808412172" sldId="391"/>
            <ac:spMk id="108" creationId="{B51CCE89-386A-4166-8278-7EC24A04D1D2}"/>
          </ac:spMkLst>
        </pc:spChg>
        <pc:spChg chg="mod">
          <ac:chgData name="ALEXANDRE" userId="734048d45b8f99b5" providerId="LiveId" clId="{0C416C57-F7E4-484E-9019-F9D0F2C7E55F}" dt="2021-09-28T19:52:35.829" v="104" actId="1076"/>
          <ac:spMkLst>
            <pc:docMk/>
            <pc:sldMk cId="2808412172" sldId="391"/>
            <ac:spMk id="109" creationId="{9D43846B-9BBF-4074-89F8-7EEA62C0DDF9}"/>
          </ac:spMkLst>
        </pc:spChg>
        <pc:spChg chg="mod">
          <ac:chgData name="ALEXANDRE" userId="734048d45b8f99b5" providerId="LiveId" clId="{0C416C57-F7E4-484E-9019-F9D0F2C7E55F}" dt="2021-09-28T19:52:35.829" v="104" actId="1076"/>
          <ac:spMkLst>
            <pc:docMk/>
            <pc:sldMk cId="2808412172" sldId="391"/>
            <ac:spMk id="110" creationId="{C5EAF058-B61B-4664-A1FE-5BF4CA02BA15}"/>
          </ac:spMkLst>
        </pc:spChg>
        <pc:spChg chg="mod">
          <ac:chgData name="ALEXANDRE" userId="734048d45b8f99b5" providerId="LiveId" clId="{0C416C57-F7E4-484E-9019-F9D0F2C7E55F}" dt="2021-09-28T19:52:35.829" v="104" actId="1076"/>
          <ac:spMkLst>
            <pc:docMk/>
            <pc:sldMk cId="2808412172" sldId="391"/>
            <ac:spMk id="111" creationId="{CC916018-8C28-4BD7-A0A4-0B03940CC661}"/>
          </ac:spMkLst>
        </pc:spChg>
        <pc:spChg chg="mod">
          <ac:chgData name="ALEXANDRE" userId="734048d45b8f99b5" providerId="LiveId" clId="{0C416C57-F7E4-484E-9019-F9D0F2C7E55F}" dt="2021-09-28T19:52:35.829" v="104" actId="1076"/>
          <ac:spMkLst>
            <pc:docMk/>
            <pc:sldMk cId="2808412172" sldId="391"/>
            <ac:spMk id="112" creationId="{90811A68-EDEF-4987-9EB8-8305CD10AB44}"/>
          </ac:spMkLst>
        </pc:spChg>
        <pc:spChg chg="mod">
          <ac:chgData name="ALEXANDRE" userId="734048d45b8f99b5" providerId="LiveId" clId="{0C416C57-F7E4-484E-9019-F9D0F2C7E55F}" dt="2021-09-28T19:52:35.829" v="104" actId="1076"/>
          <ac:spMkLst>
            <pc:docMk/>
            <pc:sldMk cId="2808412172" sldId="391"/>
            <ac:spMk id="113" creationId="{BDD649D3-3E8A-4781-90ED-A98C10E26B4A}"/>
          </ac:spMkLst>
        </pc:spChg>
        <pc:spChg chg="mod">
          <ac:chgData name="ALEXANDRE" userId="734048d45b8f99b5" providerId="LiveId" clId="{0C416C57-F7E4-484E-9019-F9D0F2C7E55F}" dt="2021-09-28T19:52:35.829" v="104" actId="1076"/>
          <ac:spMkLst>
            <pc:docMk/>
            <pc:sldMk cId="2808412172" sldId="391"/>
            <ac:spMk id="114" creationId="{8AEAF1F2-F842-4474-8707-6EC67042CF72}"/>
          </ac:spMkLst>
        </pc:spChg>
        <pc:spChg chg="mod">
          <ac:chgData name="ALEXANDRE" userId="734048d45b8f99b5" providerId="LiveId" clId="{0C416C57-F7E4-484E-9019-F9D0F2C7E55F}" dt="2021-09-28T19:52:35.829" v="104" actId="1076"/>
          <ac:spMkLst>
            <pc:docMk/>
            <pc:sldMk cId="2808412172" sldId="391"/>
            <ac:spMk id="115" creationId="{5BFC840B-901C-45D0-A1F1-FC5FAF6CC33B}"/>
          </ac:spMkLst>
        </pc:spChg>
        <pc:spChg chg="mod">
          <ac:chgData name="ALEXANDRE" userId="734048d45b8f99b5" providerId="LiveId" clId="{0C416C57-F7E4-484E-9019-F9D0F2C7E55F}" dt="2021-09-28T19:52:35.829" v="104" actId="1076"/>
          <ac:spMkLst>
            <pc:docMk/>
            <pc:sldMk cId="2808412172" sldId="391"/>
            <ac:spMk id="116" creationId="{F2DD20AE-3BAB-46B7-A97B-6BA8C847EC81}"/>
          </ac:spMkLst>
        </pc:spChg>
        <pc:spChg chg="mod">
          <ac:chgData name="ALEXANDRE" userId="734048d45b8f99b5" providerId="LiveId" clId="{0C416C57-F7E4-484E-9019-F9D0F2C7E55F}" dt="2021-09-28T19:52:35.829" v="104" actId="1076"/>
          <ac:spMkLst>
            <pc:docMk/>
            <pc:sldMk cId="2808412172" sldId="391"/>
            <ac:spMk id="117" creationId="{65EE69FE-8A71-4D8A-A264-C06CE793331D}"/>
          </ac:spMkLst>
        </pc:spChg>
        <pc:spChg chg="mod">
          <ac:chgData name="ALEXANDRE" userId="734048d45b8f99b5" providerId="LiveId" clId="{0C416C57-F7E4-484E-9019-F9D0F2C7E55F}" dt="2021-09-28T19:52:35.829" v="104" actId="1076"/>
          <ac:spMkLst>
            <pc:docMk/>
            <pc:sldMk cId="2808412172" sldId="391"/>
            <ac:spMk id="119" creationId="{721DF815-2F0E-4D22-B818-7E7EA57D1EBB}"/>
          </ac:spMkLst>
        </pc:spChg>
        <pc:spChg chg="mod">
          <ac:chgData name="ALEXANDRE" userId="734048d45b8f99b5" providerId="LiveId" clId="{0C416C57-F7E4-484E-9019-F9D0F2C7E55F}" dt="2021-09-28T19:52:35.829" v="104" actId="1076"/>
          <ac:spMkLst>
            <pc:docMk/>
            <pc:sldMk cId="2808412172" sldId="391"/>
            <ac:spMk id="120" creationId="{522BA34E-0E25-4792-A6E5-D054BCA6442B}"/>
          </ac:spMkLst>
        </pc:spChg>
        <pc:spChg chg="mod">
          <ac:chgData name="ALEXANDRE" userId="734048d45b8f99b5" providerId="LiveId" clId="{0C416C57-F7E4-484E-9019-F9D0F2C7E55F}" dt="2021-09-28T19:52:35.829" v="104" actId="1076"/>
          <ac:spMkLst>
            <pc:docMk/>
            <pc:sldMk cId="2808412172" sldId="391"/>
            <ac:spMk id="121" creationId="{E90013AE-0F9A-4D55-82FE-09B425FA3159}"/>
          </ac:spMkLst>
        </pc:spChg>
        <pc:spChg chg="mod">
          <ac:chgData name="ALEXANDRE" userId="734048d45b8f99b5" providerId="LiveId" clId="{0C416C57-F7E4-484E-9019-F9D0F2C7E55F}" dt="2021-09-28T19:52:35.829" v="104" actId="1076"/>
          <ac:spMkLst>
            <pc:docMk/>
            <pc:sldMk cId="2808412172" sldId="391"/>
            <ac:spMk id="122" creationId="{D9079847-29DC-4F28-B329-B9F80B1AF1F3}"/>
          </ac:spMkLst>
        </pc:spChg>
        <pc:spChg chg="mod">
          <ac:chgData name="ALEXANDRE" userId="734048d45b8f99b5" providerId="LiveId" clId="{0C416C57-F7E4-484E-9019-F9D0F2C7E55F}" dt="2021-09-28T19:52:35.829" v="104" actId="1076"/>
          <ac:spMkLst>
            <pc:docMk/>
            <pc:sldMk cId="2808412172" sldId="391"/>
            <ac:spMk id="123" creationId="{362EE784-10EC-41F5-8845-FDF2571B08AC}"/>
          </ac:spMkLst>
        </pc:spChg>
        <pc:spChg chg="mod">
          <ac:chgData name="ALEXANDRE" userId="734048d45b8f99b5" providerId="LiveId" clId="{0C416C57-F7E4-484E-9019-F9D0F2C7E55F}" dt="2021-09-28T19:52:35.829" v="104" actId="1076"/>
          <ac:spMkLst>
            <pc:docMk/>
            <pc:sldMk cId="2808412172" sldId="391"/>
            <ac:spMk id="187" creationId="{071F7AC4-7BFC-4480-8479-A61D9DEF3566}"/>
          </ac:spMkLst>
        </pc:spChg>
        <pc:spChg chg="mod">
          <ac:chgData name="ALEXANDRE" userId="734048d45b8f99b5" providerId="LiveId" clId="{0C416C57-F7E4-484E-9019-F9D0F2C7E55F}" dt="2021-09-28T19:52:35.829" v="104" actId="1076"/>
          <ac:spMkLst>
            <pc:docMk/>
            <pc:sldMk cId="2808412172" sldId="391"/>
            <ac:spMk id="188" creationId="{FE7E8EA1-6856-4F65-AF50-B5F78BEA6448}"/>
          </ac:spMkLst>
        </pc:spChg>
        <pc:spChg chg="mod">
          <ac:chgData name="ALEXANDRE" userId="734048d45b8f99b5" providerId="LiveId" clId="{0C416C57-F7E4-484E-9019-F9D0F2C7E55F}" dt="2021-09-28T19:52:35.829" v="104" actId="1076"/>
          <ac:spMkLst>
            <pc:docMk/>
            <pc:sldMk cId="2808412172" sldId="391"/>
            <ac:spMk id="189" creationId="{BA823246-63F7-44DF-B688-F6E2EC0C54A6}"/>
          </ac:spMkLst>
        </pc:spChg>
        <pc:spChg chg="mod">
          <ac:chgData name="ALEXANDRE" userId="734048d45b8f99b5" providerId="LiveId" clId="{0C416C57-F7E4-484E-9019-F9D0F2C7E55F}" dt="2021-09-28T19:52:35.829" v="104" actId="1076"/>
          <ac:spMkLst>
            <pc:docMk/>
            <pc:sldMk cId="2808412172" sldId="391"/>
            <ac:spMk id="190" creationId="{91CFD46F-50ED-4DE4-B31B-FB1390D9E049}"/>
          </ac:spMkLst>
        </pc:spChg>
        <pc:spChg chg="mod">
          <ac:chgData name="ALEXANDRE" userId="734048d45b8f99b5" providerId="LiveId" clId="{0C416C57-F7E4-484E-9019-F9D0F2C7E55F}" dt="2021-09-28T19:52:35.829" v="104" actId="1076"/>
          <ac:spMkLst>
            <pc:docMk/>
            <pc:sldMk cId="2808412172" sldId="391"/>
            <ac:spMk id="191" creationId="{45288D79-7DD7-4ADB-B49C-1AC5B7AB452B}"/>
          </ac:spMkLst>
        </pc:spChg>
        <pc:spChg chg="mod">
          <ac:chgData name="ALEXANDRE" userId="734048d45b8f99b5" providerId="LiveId" clId="{0C416C57-F7E4-484E-9019-F9D0F2C7E55F}" dt="2021-09-28T19:52:35.829" v="104" actId="1076"/>
          <ac:spMkLst>
            <pc:docMk/>
            <pc:sldMk cId="2808412172" sldId="391"/>
            <ac:spMk id="192" creationId="{A31EE8F4-867F-43DC-A7F2-5B1E98F1E438}"/>
          </ac:spMkLst>
        </pc:spChg>
        <pc:spChg chg="mod">
          <ac:chgData name="ALEXANDRE" userId="734048d45b8f99b5" providerId="LiveId" clId="{0C416C57-F7E4-484E-9019-F9D0F2C7E55F}" dt="2021-09-28T19:52:35.829" v="104" actId="1076"/>
          <ac:spMkLst>
            <pc:docMk/>
            <pc:sldMk cId="2808412172" sldId="391"/>
            <ac:spMk id="193" creationId="{08A7774C-BEDD-453C-8CC7-D4D6FCBD71FF}"/>
          </ac:spMkLst>
        </pc:spChg>
        <pc:spChg chg="mod">
          <ac:chgData name="ALEXANDRE" userId="734048d45b8f99b5" providerId="LiveId" clId="{0C416C57-F7E4-484E-9019-F9D0F2C7E55F}" dt="2021-09-28T19:52:35.829" v="104" actId="1076"/>
          <ac:spMkLst>
            <pc:docMk/>
            <pc:sldMk cId="2808412172" sldId="391"/>
            <ac:spMk id="194" creationId="{9DB4CDA7-4050-4BE6-8ABC-CFD807EDF6A1}"/>
          </ac:spMkLst>
        </pc:spChg>
        <pc:spChg chg="mod">
          <ac:chgData name="ALEXANDRE" userId="734048d45b8f99b5" providerId="LiveId" clId="{0C416C57-F7E4-484E-9019-F9D0F2C7E55F}" dt="2021-09-28T19:52:35.829" v="104" actId="1076"/>
          <ac:spMkLst>
            <pc:docMk/>
            <pc:sldMk cId="2808412172" sldId="391"/>
            <ac:spMk id="195" creationId="{061EE037-51DB-404A-8D8F-5D2552D31F80}"/>
          </ac:spMkLst>
        </pc:spChg>
        <pc:spChg chg="mod">
          <ac:chgData name="ALEXANDRE" userId="734048d45b8f99b5" providerId="LiveId" clId="{0C416C57-F7E4-484E-9019-F9D0F2C7E55F}" dt="2021-09-28T19:52:35.829" v="104" actId="1076"/>
          <ac:spMkLst>
            <pc:docMk/>
            <pc:sldMk cId="2808412172" sldId="391"/>
            <ac:spMk id="196" creationId="{DCB7FBC5-2D12-4D82-A0FC-560851CE4077}"/>
          </ac:spMkLst>
        </pc:spChg>
        <pc:spChg chg="mod">
          <ac:chgData name="ALEXANDRE" userId="734048d45b8f99b5" providerId="LiveId" clId="{0C416C57-F7E4-484E-9019-F9D0F2C7E55F}" dt="2021-09-28T19:52:35.829" v="104" actId="1076"/>
          <ac:spMkLst>
            <pc:docMk/>
            <pc:sldMk cId="2808412172" sldId="391"/>
            <ac:spMk id="197" creationId="{0999C0DB-585A-49A1-8861-EFF23895C9B1}"/>
          </ac:spMkLst>
        </pc:spChg>
        <pc:spChg chg="mod">
          <ac:chgData name="ALEXANDRE" userId="734048d45b8f99b5" providerId="LiveId" clId="{0C416C57-F7E4-484E-9019-F9D0F2C7E55F}" dt="2021-09-28T19:52:35.829" v="104" actId="1076"/>
          <ac:spMkLst>
            <pc:docMk/>
            <pc:sldMk cId="2808412172" sldId="391"/>
            <ac:spMk id="198" creationId="{F75669DE-DBE6-4A42-B584-FC7DB984C977}"/>
          </ac:spMkLst>
        </pc:spChg>
        <pc:spChg chg="mod">
          <ac:chgData name="ALEXANDRE" userId="734048d45b8f99b5" providerId="LiveId" clId="{0C416C57-F7E4-484E-9019-F9D0F2C7E55F}" dt="2021-09-28T19:52:35.829" v="104" actId="1076"/>
          <ac:spMkLst>
            <pc:docMk/>
            <pc:sldMk cId="2808412172" sldId="391"/>
            <ac:spMk id="199" creationId="{AEE3507E-854D-405D-9FCB-489C73426952}"/>
          </ac:spMkLst>
        </pc:spChg>
        <pc:spChg chg="mod">
          <ac:chgData name="ALEXANDRE" userId="734048d45b8f99b5" providerId="LiveId" clId="{0C416C57-F7E4-484E-9019-F9D0F2C7E55F}" dt="2021-09-28T19:52:35.829" v="104" actId="1076"/>
          <ac:spMkLst>
            <pc:docMk/>
            <pc:sldMk cId="2808412172" sldId="391"/>
            <ac:spMk id="200" creationId="{95C29570-5D50-4E04-8A75-D8AD16D5F9E5}"/>
          </ac:spMkLst>
        </pc:spChg>
        <pc:spChg chg="mod">
          <ac:chgData name="ALEXANDRE" userId="734048d45b8f99b5" providerId="LiveId" clId="{0C416C57-F7E4-484E-9019-F9D0F2C7E55F}" dt="2021-09-28T19:52:35.829" v="104" actId="1076"/>
          <ac:spMkLst>
            <pc:docMk/>
            <pc:sldMk cId="2808412172" sldId="391"/>
            <ac:spMk id="201" creationId="{94AE77BD-7D16-4C12-9097-31FEA640FB4D}"/>
          </ac:spMkLst>
        </pc:spChg>
        <pc:spChg chg="mod">
          <ac:chgData name="ALEXANDRE" userId="734048d45b8f99b5" providerId="LiveId" clId="{0C416C57-F7E4-484E-9019-F9D0F2C7E55F}" dt="2021-09-28T19:52:35.829" v="104" actId="1076"/>
          <ac:spMkLst>
            <pc:docMk/>
            <pc:sldMk cId="2808412172" sldId="391"/>
            <ac:spMk id="202" creationId="{408130D9-6283-4410-9A89-8A082081B575}"/>
          </ac:spMkLst>
        </pc:spChg>
        <pc:spChg chg="mod">
          <ac:chgData name="ALEXANDRE" userId="734048d45b8f99b5" providerId="LiveId" clId="{0C416C57-F7E4-484E-9019-F9D0F2C7E55F}" dt="2021-09-28T19:52:35.829" v="104" actId="1076"/>
          <ac:spMkLst>
            <pc:docMk/>
            <pc:sldMk cId="2808412172" sldId="391"/>
            <ac:spMk id="203" creationId="{5969BF88-CB70-4C57-BCBD-D12B3E4A44E1}"/>
          </ac:spMkLst>
        </pc:spChg>
        <pc:spChg chg="mod">
          <ac:chgData name="ALEXANDRE" userId="734048d45b8f99b5" providerId="LiveId" clId="{0C416C57-F7E4-484E-9019-F9D0F2C7E55F}" dt="2021-09-28T19:52:35.829" v="104" actId="1076"/>
          <ac:spMkLst>
            <pc:docMk/>
            <pc:sldMk cId="2808412172" sldId="391"/>
            <ac:spMk id="204" creationId="{F0DC3AFD-CEE9-4BBC-ABCA-A45CB2AEAFD7}"/>
          </ac:spMkLst>
        </pc:spChg>
        <pc:spChg chg="mod">
          <ac:chgData name="ALEXANDRE" userId="734048d45b8f99b5" providerId="LiveId" clId="{0C416C57-F7E4-484E-9019-F9D0F2C7E55F}" dt="2021-09-28T19:52:35.829" v="104" actId="1076"/>
          <ac:spMkLst>
            <pc:docMk/>
            <pc:sldMk cId="2808412172" sldId="391"/>
            <ac:spMk id="205" creationId="{2016E2CC-939B-4C04-BF4F-6FF27EA2AF4D}"/>
          </ac:spMkLst>
        </pc:spChg>
        <pc:spChg chg="mod">
          <ac:chgData name="ALEXANDRE" userId="734048d45b8f99b5" providerId="LiveId" clId="{0C416C57-F7E4-484E-9019-F9D0F2C7E55F}" dt="2021-09-28T19:52:35.829" v="104" actId="1076"/>
          <ac:spMkLst>
            <pc:docMk/>
            <pc:sldMk cId="2808412172" sldId="391"/>
            <ac:spMk id="206" creationId="{6D59B4F6-6A60-4561-957C-25D2A9BC0BD5}"/>
          </ac:spMkLst>
        </pc:spChg>
        <pc:spChg chg="mod">
          <ac:chgData name="ALEXANDRE" userId="734048d45b8f99b5" providerId="LiveId" clId="{0C416C57-F7E4-484E-9019-F9D0F2C7E55F}" dt="2021-09-28T19:52:35.829" v="104" actId="1076"/>
          <ac:spMkLst>
            <pc:docMk/>
            <pc:sldMk cId="2808412172" sldId="391"/>
            <ac:spMk id="207" creationId="{891CE206-AB9B-4FC8-B5A5-1EBA39084D6B}"/>
          </ac:spMkLst>
        </pc:spChg>
        <pc:spChg chg="mod">
          <ac:chgData name="ALEXANDRE" userId="734048d45b8f99b5" providerId="LiveId" clId="{0C416C57-F7E4-484E-9019-F9D0F2C7E55F}" dt="2021-09-28T19:52:35.829" v="104" actId="1076"/>
          <ac:spMkLst>
            <pc:docMk/>
            <pc:sldMk cId="2808412172" sldId="391"/>
            <ac:spMk id="209" creationId="{E1436886-BB3D-4F27-828E-4AB2C3C77E45}"/>
          </ac:spMkLst>
        </pc:spChg>
        <pc:spChg chg="mod">
          <ac:chgData name="ALEXANDRE" userId="734048d45b8f99b5" providerId="LiveId" clId="{0C416C57-F7E4-484E-9019-F9D0F2C7E55F}" dt="2021-09-28T19:52:35.829" v="104" actId="1076"/>
          <ac:spMkLst>
            <pc:docMk/>
            <pc:sldMk cId="2808412172" sldId="391"/>
            <ac:spMk id="210" creationId="{B1A07D15-3A96-4E2D-97AB-7453A5FEAF84}"/>
          </ac:spMkLst>
        </pc:spChg>
        <pc:spChg chg="mod">
          <ac:chgData name="ALEXANDRE" userId="734048d45b8f99b5" providerId="LiveId" clId="{0C416C57-F7E4-484E-9019-F9D0F2C7E55F}" dt="2021-09-28T19:52:35.829" v="104" actId="1076"/>
          <ac:spMkLst>
            <pc:docMk/>
            <pc:sldMk cId="2808412172" sldId="391"/>
            <ac:spMk id="211" creationId="{CD5840C1-49A5-4628-8623-5411A775587E}"/>
          </ac:spMkLst>
        </pc:spChg>
        <pc:spChg chg="mod">
          <ac:chgData name="ALEXANDRE" userId="734048d45b8f99b5" providerId="LiveId" clId="{0C416C57-F7E4-484E-9019-F9D0F2C7E55F}" dt="2021-09-28T19:52:35.829" v="104" actId="1076"/>
          <ac:spMkLst>
            <pc:docMk/>
            <pc:sldMk cId="2808412172" sldId="391"/>
            <ac:spMk id="212" creationId="{AE3A398D-CF36-4176-9316-0CB42E3B2E31}"/>
          </ac:spMkLst>
        </pc:spChg>
        <pc:spChg chg="mod">
          <ac:chgData name="ALEXANDRE" userId="734048d45b8f99b5" providerId="LiveId" clId="{0C416C57-F7E4-484E-9019-F9D0F2C7E55F}" dt="2021-09-28T19:52:35.829" v="104" actId="1076"/>
          <ac:spMkLst>
            <pc:docMk/>
            <pc:sldMk cId="2808412172" sldId="391"/>
            <ac:spMk id="213" creationId="{8DF07DA3-0C82-4843-AF9D-29845F1C6A3D}"/>
          </ac:spMkLst>
        </pc:spChg>
        <pc:spChg chg="mod">
          <ac:chgData name="ALEXANDRE" userId="734048d45b8f99b5" providerId="LiveId" clId="{0C416C57-F7E4-484E-9019-F9D0F2C7E55F}" dt="2021-09-28T19:52:35.829" v="104" actId="1076"/>
          <ac:spMkLst>
            <pc:docMk/>
            <pc:sldMk cId="2808412172" sldId="391"/>
            <ac:spMk id="214" creationId="{54387AA1-F513-47DC-B60E-7774431F1F60}"/>
          </ac:spMkLst>
        </pc:spChg>
        <pc:spChg chg="mod">
          <ac:chgData name="ALEXANDRE" userId="734048d45b8f99b5" providerId="LiveId" clId="{0C416C57-F7E4-484E-9019-F9D0F2C7E55F}" dt="2021-09-28T19:52:35.829" v="104" actId="1076"/>
          <ac:spMkLst>
            <pc:docMk/>
            <pc:sldMk cId="2808412172" sldId="391"/>
            <ac:spMk id="215" creationId="{D85279A5-BACA-4A66-8004-282CA9047486}"/>
          </ac:spMkLst>
        </pc:spChg>
        <pc:spChg chg="mod">
          <ac:chgData name="ALEXANDRE" userId="734048d45b8f99b5" providerId="LiveId" clId="{0C416C57-F7E4-484E-9019-F9D0F2C7E55F}" dt="2021-09-28T19:52:35.829" v="104" actId="1076"/>
          <ac:spMkLst>
            <pc:docMk/>
            <pc:sldMk cId="2808412172" sldId="391"/>
            <ac:spMk id="217" creationId="{E684E15C-FF7B-43D7-B8B6-1B0B3EACC115}"/>
          </ac:spMkLst>
        </pc:spChg>
        <pc:spChg chg="mod">
          <ac:chgData name="ALEXANDRE" userId="734048d45b8f99b5" providerId="LiveId" clId="{0C416C57-F7E4-484E-9019-F9D0F2C7E55F}" dt="2021-09-28T19:52:35.829" v="104" actId="1076"/>
          <ac:spMkLst>
            <pc:docMk/>
            <pc:sldMk cId="2808412172" sldId="391"/>
            <ac:spMk id="218" creationId="{6F69A632-45CC-4245-A8F2-04BD384829E6}"/>
          </ac:spMkLst>
        </pc:spChg>
        <pc:spChg chg="mod">
          <ac:chgData name="ALEXANDRE" userId="734048d45b8f99b5" providerId="LiveId" clId="{0C416C57-F7E4-484E-9019-F9D0F2C7E55F}" dt="2021-09-28T19:52:35.829" v="104" actId="1076"/>
          <ac:spMkLst>
            <pc:docMk/>
            <pc:sldMk cId="2808412172" sldId="391"/>
            <ac:spMk id="219" creationId="{26479ED4-E814-4C6B-8A9B-9C609E53CD40}"/>
          </ac:spMkLst>
        </pc:spChg>
        <pc:spChg chg="mod">
          <ac:chgData name="ALEXANDRE" userId="734048d45b8f99b5" providerId="LiveId" clId="{0C416C57-F7E4-484E-9019-F9D0F2C7E55F}" dt="2021-09-28T19:52:35.829" v="104" actId="1076"/>
          <ac:spMkLst>
            <pc:docMk/>
            <pc:sldMk cId="2808412172" sldId="391"/>
            <ac:spMk id="220" creationId="{A02DAF1E-59C1-4DAF-BE14-3B224366CA83}"/>
          </ac:spMkLst>
        </pc:spChg>
        <pc:spChg chg="mod">
          <ac:chgData name="ALEXANDRE" userId="734048d45b8f99b5" providerId="LiveId" clId="{0C416C57-F7E4-484E-9019-F9D0F2C7E55F}" dt="2021-09-28T19:52:35.829" v="104" actId="1076"/>
          <ac:spMkLst>
            <pc:docMk/>
            <pc:sldMk cId="2808412172" sldId="391"/>
            <ac:spMk id="221" creationId="{7DE5ED2B-351D-4672-B828-0CCB67319345}"/>
          </ac:spMkLst>
        </pc:spChg>
        <pc:spChg chg="mod">
          <ac:chgData name="ALEXANDRE" userId="734048d45b8f99b5" providerId="LiveId" clId="{0C416C57-F7E4-484E-9019-F9D0F2C7E55F}" dt="2021-09-28T19:52:35.829" v="104" actId="1076"/>
          <ac:spMkLst>
            <pc:docMk/>
            <pc:sldMk cId="2808412172" sldId="391"/>
            <ac:spMk id="222" creationId="{C8E6D1F5-2ED0-4D3C-B963-58C397130B68}"/>
          </ac:spMkLst>
        </pc:spChg>
        <pc:spChg chg="mod">
          <ac:chgData name="ALEXANDRE" userId="734048d45b8f99b5" providerId="LiveId" clId="{0C416C57-F7E4-484E-9019-F9D0F2C7E55F}" dt="2021-09-28T19:52:35.829" v="104" actId="1076"/>
          <ac:spMkLst>
            <pc:docMk/>
            <pc:sldMk cId="2808412172" sldId="391"/>
            <ac:spMk id="223" creationId="{4CC8C3F1-B75C-4048-94BB-82530D02B6FA}"/>
          </ac:spMkLst>
        </pc:spChg>
        <pc:spChg chg="mod">
          <ac:chgData name="ALEXANDRE" userId="734048d45b8f99b5" providerId="LiveId" clId="{0C416C57-F7E4-484E-9019-F9D0F2C7E55F}" dt="2021-09-28T19:52:35.829" v="104" actId="1076"/>
          <ac:spMkLst>
            <pc:docMk/>
            <pc:sldMk cId="2808412172" sldId="391"/>
            <ac:spMk id="224" creationId="{883FD3B2-9E93-49A5-9C22-E3DC80190834}"/>
          </ac:spMkLst>
        </pc:spChg>
        <pc:spChg chg="mod">
          <ac:chgData name="ALEXANDRE" userId="734048d45b8f99b5" providerId="LiveId" clId="{0C416C57-F7E4-484E-9019-F9D0F2C7E55F}" dt="2021-09-28T19:52:35.829" v="104" actId="1076"/>
          <ac:spMkLst>
            <pc:docMk/>
            <pc:sldMk cId="2808412172" sldId="391"/>
            <ac:spMk id="225" creationId="{860A7659-6C81-41CE-8840-4D75348FF23D}"/>
          </ac:spMkLst>
        </pc:spChg>
        <pc:spChg chg="mod">
          <ac:chgData name="ALEXANDRE" userId="734048d45b8f99b5" providerId="LiveId" clId="{0C416C57-F7E4-484E-9019-F9D0F2C7E55F}" dt="2021-09-28T19:52:35.829" v="104" actId="1076"/>
          <ac:spMkLst>
            <pc:docMk/>
            <pc:sldMk cId="2808412172" sldId="391"/>
            <ac:spMk id="226" creationId="{3555D0E5-CCF3-42D4-AAA4-4DF2B1C4F1C3}"/>
          </ac:spMkLst>
        </pc:spChg>
        <pc:spChg chg="mod">
          <ac:chgData name="ALEXANDRE" userId="734048d45b8f99b5" providerId="LiveId" clId="{0C416C57-F7E4-484E-9019-F9D0F2C7E55F}" dt="2021-09-28T19:52:35.829" v="104" actId="1076"/>
          <ac:spMkLst>
            <pc:docMk/>
            <pc:sldMk cId="2808412172" sldId="391"/>
            <ac:spMk id="227" creationId="{0E1CB4F4-075C-4BD8-A1AC-9F3C5E2D64D8}"/>
          </ac:spMkLst>
        </pc:spChg>
        <pc:spChg chg="mod">
          <ac:chgData name="ALEXANDRE" userId="734048d45b8f99b5" providerId="LiveId" clId="{0C416C57-F7E4-484E-9019-F9D0F2C7E55F}" dt="2021-09-28T19:52:35.829" v="104" actId="1076"/>
          <ac:spMkLst>
            <pc:docMk/>
            <pc:sldMk cId="2808412172" sldId="391"/>
            <ac:spMk id="228" creationId="{FECB8BA1-5DEB-421B-94A5-3C92AFE50AAA}"/>
          </ac:spMkLst>
        </pc:spChg>
        <pc:grpChg chg="del">
          <ac:chgData name="ALEXANDRE" userId="734048d45b8f99b5" providerId="LiveId" clId="{0C416C57-F7E4-484E-9019-F9D0F2C7E55F}" dt="2021-09-28T19:52:26.570" v="102" actId="478"/>
          <ac:grpSpMkLst>
            <pc:docMk/>
            <pc:sldMk cId="2808412172" sldId="391"/>
            <ac:grpSpMk id="60" creationId="{85CDE4A3-48D3-43CF-A7FB-54E1DA18B9E7}"/>
          </ac:grpSpMkLst>
        </pc:grpChg>
        <pc:grpChg chg="add mod">
          <ac:chgData name="ALEXANDRE" userId="734048d45b8f99b5" providerId="LiveId" clId="{0C416C57-F7E4-484E-9019-F9D0F2C7E55F}" dt="2021-09-28T19:52:35.829" v="104" actId="1076"/>
          <ac:grpSpMkLst>
            <pc:docMk/>
            <pc:sldMk cId="2808412172" sldId="391"/>
            <ac:grpSpMk id="80" creationId="{86EB5CC1-5116-445C-8776-6189CFFBD654}"/>
          </ac:grpSpMkLst>
        </pc:grpChg>
        <pc:grpChg chg="mod">
          <ac:chgData name="ALEXANDRE" userId="734048d45b8f99b5" providerId="LiveId" clId="{0C416C57-F7E4-484E-9019-F9D0F2C7E55F}" dt="2021-09-28T19:52:35.829" v="104" actId="1076"/>
          <ac:grpSpMkLst>
            <pc:docMk/>
            <pc:sldMk cId="2808412172" sldId="391"/>
            <ac:grpSpMk id="81" creationId="{A3C075BB-E589-4B28-ADE4-225BC7D195B9}"/>
          </ac:grpSpMkLst>
        </pc:grpChg>
        <pc:grpChg chg="mod">
          <ac:chgData name="ALEXANDRE" userId="734048d45b8f99b5" providerId="LiveId" clId="{0C416C57-F7E4-484E-9019-F9D0F2C7E55F}" dt="2021-09-28T19:52:35.829" v="104" actId="1076"/>
          <ac:grpSpMkLst>
            <pc:docMk/>
            <pc:sldMk cId="2808412172" sldId="391"/>
            <ac:grpSpMk id="82" creationId="{AA1E4454-00B4-44D6-BB0F-AEF0996423BD}"/>
          </ac:grpSpMkLst>
        </pc:grpChg>
        <pc:grpChg chg="mod">
          <ac:chgData name="ALEXANDRE" userId="734048d45b8f99b5" providerId="LiveId" clId="{0C416C57-F7E4-484E-9019-F9D0F2C7E55F}" dt="2021-09-28T19:52:35.829" v="104" actId="1076"/>
          <ac:grpSpMkLst>
            <pc:docMk/>
            <pc:sldMk cId="2808412172" sldId="391"/>
            <ac:grpSpMk id="83" creationId="{3D47E18E-C6BD-4D48-9FC2-BA2EC9FE9B5C}"/>
          </ac:grpSpMkLst>
        </pc:grpChg>
        <pc:grpChg chg="mod">
          <ac:chgData name="ALEXANDRE" userId="734048d45b8f99b5" providerId="LiveId" clId="{0C416C57-F7E4-484E-9019-F9D0F2C7E55F}" dt="2021-09-28T19:52:35.829" v="104" actId="1076"/>
          <ac:grpSpMkLst>
            <pc:docMk/>
            <pc:sldMk cId="2808412172" sldId="391"/>
            <ac:grpSpMk id="84" creationId="{3BE1C3CF-C938-4C18-8937-F900ECC59575}"/>
          </ac:grpSpMkLst>
        </pc:grpChg>
        <pc:grpChg chg="mod">
          <ac:chgData name="ALEXANDRE" userId="734048d45b8f99b5" providerId="LiveId" clId="{0C416C57-F7E4-484E-9019-F9D0F2C7E55F}" dt="2021-09-28T19:52:35.829" v="104" actId="1076"/>
          <ac:grpSpMkLst>
            <pc:docMk/>
            <pc:sldMk cId="2808412172" sldId="391"/>
            <ac:grpSpMk id="85" creationId="{15FEEC3F-AC97-4E00-BC28-EFB21C3963CD}"/>
          </ac:grpSpMkLst>
        </pc:grpChg>
        <pc:grpChg chg="mod">
          <ac:chgData name="ALEXANDRE" userId="734048d45b8f99b5" providerId="LiveId" clId="{0C416C57-F7E4-484E-9019-F9D0F2C7E55F}" dt="2021-09-28T19:52:35.829" v="104" actId="1076"/>
          <ac:grpSpMkLst>
            <pc:docMk/>
            <pc:sldMk cId="2808412172" sldId="391"/>
            <ac:grpSpMk id="86" creationId="{FD980C72-774B-4CD8-837D-C667225375AE}"/>
          </ac:grpSpMkLst>
        </pc:grpChg>
        <pc:grpChg chg="mod">
          <ac:chgData name="ALEXANDRE" userId="734048d45b8f99b5" providerId="LiveId" clId="{0C416C57-F7E4-484E-9019-F9D0F2C7E55F}" dt="2021-09-28T19:52:35.829" v="104" actId="1076"/>
          <ac:grpSpMkLst>
            <pc:docMk/>
            <pc:sldMk cId="2808412172" sldId="391"/>
            <ac:grpSpMk id="88" creationId="{B52C99AC-F1E9-49DB-BBF4-2855A3814398}"/>
          </ac:grpSpMkLst>
        </pc:grpChg>
        <pc:grpChg chg="mod">
          <ac:chgData name="ALEXANDRE" userId="734048d45b8f99b5" providerId="LiveId" clId="{0C416C57-F7E4-484E-9019-F9D0F2C7E55F}" dt="2021-09-28T19:52:35.829" v="104" actId="1076"/>
          <ac:grpSpMkLst>
            <pc:docMk/>
            <pc:sldMk cId="2808412172" sldId="391"/>
            <ac:grpSpMk id="92" creationId="{49A1DE16-3757-45DE-AB8D-792BBC864ACA}"/>
          </ac:grpSpMkLst>
        </pc:grpChg>
        <pc:grpChg chg="mod">
          <ac:chgData name="ALEXANDRE" userId="734048d45b8f99b5" providerId="LiveId" clId="{0C416C57-F7E4-484E-9019-F9D0F2C7E55F}" dt="2021-09-28T19:52:35.829" v="104" actId="1076"/>
          <ac:grpSpMkLst>
            <pc:docMk/>
            <pc:sldMk cId="2808412172" sldId="391"/>
            <ac:grpSpMk id="95" creationId="{7C4E5BB6-F11F-44B3-93D9-7BE2BF1DE6BD}"/>
          </ac:grpSpMkLst>
        </pc:grpChg>
        <pc:grpChg chg="mod">
          <ac:chgData name="ALEXANDRE" userId="734048d45b8f99b5" providerId="LiveId" clId="{0C416C57-F7E4-484E-9019-F9D0F2C7E55F}" dt="2021-09-28T19:52:35.829" v="104" actId="1076"/>
          <ac:grpSpMkLst>
            <pc:docMk/>
            <pc:sldMk cId="2808412172" sldId="391"/>
            <ac:grpSpMk id="118" creationId="{4651162C-6654-4EB1-98BB-FA57CC734C21}"/>
          </ac:grpSpMkLst>
        </pc:grpChg>
        <pc:grpChg chg="mod">
          <ac:chgData name="ALEXANDRE" userId="734048d45b8f99b5" providerId="LiveId" clId="{0C416C57-F7E4-484E-9019-F9D0F2C7E55F}" dt="2021-09-28T19:52:35.829" v="104" actId="1076"/>
          <ac:grpSpMkLst>
            <pc:docMk/>
            <pc:sldMk cId="2808412172" sldId="391"/>
            <ac:grpSpMk id="208" creationId="{FCA2EEFE-8D2D-465E-BFE1-F5DD93CD4C68}"/>
          </ac:grpSpMkLst>
        </pc:grpChg>
        <pc:grpChg chg="mod">
          <ac:chgData name="ALEXANDRE" userId="734048d45b8f99b5" providerId="LiveId" clId="{0C416C57-F7E4-484E-9019-F9D0F2C7E55F}" dt="2021-09-28T19:52:35.829" v="104" actId="1076"/>
          <ac:grpSpMkLst>
            <pc:docMk/>
            <pc:sldMk cId="2808412172" sldId="391"/>
            <ac:grpSpMk id="216" creationId="{464C8930-E270-4BA4-A908-200197DE73C1}"/>
          </ac:grpSpMkLst>
        </pc:grpChg>
      </pc:sldChg>
      <pc:sldChg chg="addSp delSp modSp new mod setBg">
        <pc:chgData name="ALEXANDRE" userId="734048d45b8f99b5" providerId="LiveId" clId="{0C416C57-F7E4-484E-9019-F9D0F2C7E55F}" dt="2021-09-28T20:00:56.288" v="233" actId="20577"/>
        <pc:sldMkLst>
          <pc:docMk/>
          <pc:sldMk cId="566429867" sldId="392"/>
        </pc:sldMkLst>
        <pc:spChg chg="mod ord">
          <ac:chgData name="ALEXANDRE" userId="734048d45b8f99b5" providerId="LiveId" clId="{0C416C57-F7E4-484E-9019-F9D0F2C7E55F}" dt="2021-09-28T20:00:56.288" v="233" actId="20577"/>
          <ac:spMkLst>
            <pc:docMk/>
            <pc:sldMk cId="566429867" sldId="392"/>
            <ac:spMk id="2" creationId="{E886EAB7-6F2E-413C-82D4-7097736C41BF}"/>
          </ac:spMkLst>
        </pc:spChg>
        <pc:spChg chg="del">
          <ac:chgData name="ALEXANDRE" userId="734048d45b8f99b5" providerId="LiveId" clId="{0C416C57-F7E4-484E-9019-F9D0F2C7E55F}" dt="2021-09-28T19:55:53.926" v="143" actId="26606"/>
          <ac:spMkLst>
            <pc:docMk/>
            <pc:sldMk cId="566429867" sldId="392"/>
            <ac:spMk id="3" creationId="{5061DB25-F8AF-49EE-9E3A-16600BE34193}"/>
          </ac:spMkLst>
        </pc:spChg>
        <pc:spChg chg="add">
          <ac:chgData name="ALEXANDRE" userId="734048d45b8f99b5" providerId="LiveId" clId="{0C416C57-F7E4-484E-9019-F9D0F2C7E55F}" dt="2021-09-28T19:55:53.926" v="143" actId="26606"/>
          <ac:spMkLst>
            <pc:docMk/>
            <pc:sldMk cId="566429867" sldId="392"/>
            <ac:spMk id="71" creationId="{37C89E4B-3C9F-44B9-8B86-D9E3D112D8EC}"/>
          </ac:spMkLst>
        </pc:spChg>
        <pc:picChg chg="add mod">
          <ac:chgData name="ALEXANDRE" userId="734048d45b8f99b5" providerId="LiveId" clId="{0C416C57-F7E4-484E-9019-F9D0F2C7E55F}" dt="2021-09-28T19:55:53.926" v="143" actId="26606"/>
          <ac:picMkLst>
            <pc:docMk/>
            <pc:sldMk cId="566429867" sldId="392"/>
            <ac:picMk id="1026" creationId="{63489124-ECAB-4F96-8D29-BAB73E79BCC5}"/>
          </ac:picMkLst>
        </pc:picChg>
        <pc:cxnChg chg="add">
          <ac:chgData name="ALEXANDRE" userId="734048d45b8f99b5" providerId="LiveId" clId="{0C416C57-F7E4-484E-9019-F9D0F2C7E55F}" dt="2021-09-28T19:55:53.926" v="143" actId="26606"/>
          <ac:cxnSpMkLst>
            <pc:docMk/>
            <pc:sldMk cId="566429867" sldId="392"/>
            <ac:cxnSpMk id="73" creationId="{AA2EAA10-076F-46BD-8F0F-B9A2FB77A85C}"/>
          </ac:cxnSpMkLst>
        </pc:cxnChg>
        <pc:cxnChg chg="add">
          <ac:chgData name="ALEXANDRE" userId="734048d45b8f99b5" providerId="LiveId" clId="{0C416C57-F7E4-484E-9019-F9D0F2C7E55F}" dt="2021-09-28T19:55:53.926" v="143" actId="26606"/>
          <ac:cxnSpMkLst>
            <pc:docMk/>
            <pc:sldMk cId="566429867" sldId="392"/>
            <ac:cxnSpMk id="75" creationId="{D891E407-403B-4764-86C9-33A56D3BCAA3}"/>
          </ac:cxnSpMkLst>
        </pc:cxnChg>
      </pc:sldChg>
      <pc:sldChg chg="addSp modSp add mod">
        <pc:chgData name="ALEXANDRE" userId="734048d45b8f99b5" providerId="LiveId" clId="{0C416C57-F7E4-484E-9019-F9D0F2C7E55F}" dt="2021-09-28T20:00:24.078" v="226" actId="14100"/>
        <pc:sldMkLst>
          <pc:docMk/>
          <pc:sldMk cId="324004610" sldId="393"/>
        </pc:sldMkLst>
        <pc:spChg chg="mod">
          <ac:chgData name="ALEXANDRE" userId="734048d45b8f99b5" providerId="LiveId" clId="{0C416C57-F7E4-484E-9019-F9D0F2C7E55F}" dt="2021-09-28T20:00:24.078" v="226" actId="14100"/>
          <ac:spMkLst>
            <pc:docMk/>
            <pc:sldMk cId="324004610" sldId="393"/>
            <ac:spMk id="2" creationId="{53C0C110-2593-40A1-A0FB-75840A94ED7D}"/>
          </ac:spMkLst>
        </pc:spChg>
        <pc:spChg chg="mod">
          <ac:chgData name="ALEXANDRE" userId="734048d45b8f99b5" providerId="LiveId" clId="{0C416C57-F7E4-484E-9019-F9D0F2C7E55F}" dt="2021-09-28T20:00:14.120" v="223" actId="14100"/>
          <ac:spMkLst>
            <pc:docMk/>
            <pc:sldMk cId="324004610" sldId="393"/>
            <ac:spMk id="3" creationId="{B37AB382-70B7-4763-BDE9-9026CD65FFC0}"/>
          </ac:spMkLst>
        </pc:spChg>
        <pc:spChg chg="add mod">
          <ac:chgData name="ALEXANDRE" userId="734048d45b8f99b5" providerId="LiveId" clId="{0C416C57-F7E4-484E-9019-F9D0F2C7E55F}" dt="2021-09-28T20:00:22.043" v="225" actId="1076"/>
          <ac:spMkLst>
            <pc:docMk/>
            <pc:sldMk cId="324004610" sldId="393"/>
            <ac:spMk id="4" creationId="{115F8BAF-5D3E-4AA6-9496-9FD0EDFB3A4A}"/>
          </ac:spMkLst>
        </pc:spChg>
      </pc:sldChg>
      <pc:sldChg chg="modSp add mod ord">
        <pc:chgData name="ALEXANDRE" userId="734048d45b8f99b5" providerId="LiveId" clId="{0C416C57-F7E4-484E-9019-F9D0F2C7E55F}" dt="2021-09-28T20:01:41.934" v="248" actId="20577"/>
        <pc:sldMkLst>
          <pc:docMk/>
          <pc:sldMk cId="321635382" sldId="394"/>
        </pc:sldMkLst>
        <pc:spChg chg="mod">
          <ac:chgData name="ALEXANDRE" userId="734048d45b8f99b5" providerId="LiveId" clId="{0C416C57-F7E4-484E-9019-F9D0F2C7E55F}" dt="2021-09-28T20:01:41.934" v="248" actId="20577"/>
          <ac:spMkLst>
            <pc:docMk/>
            <pc:sldMk cId="321635382" sldId="394"/>
            <ac:spMk id="2" creationId="{E886EAB7-6F2E-413C-82D4-7097736C41BF}"/>
          </ac:spMkLst>
        </pc:spChg>
      </pc:sldChg>
      <pc:sldChg chg="addSp delSp modSp new mod setBg">
        <pc:chgData name="ALEXANDRE" userId="734048d45b8f99b5" providerId="LiveId" clId="{0C416C57-F7E4-484E-9019-F9D0F2C7E55F}" dt="2021-09-28T20:04:50.432" v="318" actId="1076"/>
        <pc:sldMkLst>
          <pc:docMk/>
          <pc:sldMk cId="4025246622" sldId="395"/>
        </pc:sldMkLst>
        <pc:spChg chg="mod">
          <ac:chgData name="ALEXANDRE" userId="734048d45b8f99b5" providerId="LiveId" clId="{0C416C57-F7E4-484E-9019-F9D0F2C7E55F}" dt="2021-09-28T20:04:50.432" v="318" actId="1076"/>
          <ac:spMkLst>
            <pc:docMk/>
            <pc:sldMk cId="4025246622" sldId="395"/>
            <ac:spMk id="2" creationId="{A170C355-83D0-48E7-BF42-D8B449524B2C}"/>
          </ac:spMkLst>
        </pc:spChg>
        <pc:spChg chg="mod ord">
          <ac:chgData name="ALEXANDRE" userId="734048d45b8f99b5" providerId="LiveId" clId="{0C416C57-F7E4-484E-9019-F9D0F2C7E55F}" dt="2021-09-28T20:04:46.988" v="317" actId="20577"/>
          <ac:spMkLst>
            <pc:docMk/>
            <pc:sldMk cId="4025246622" sldId="395"/>
            <ac:spMk id="3" creationId="{24A4E760-0B15-49E9-94BD-CA27185A74A8}"/>
          </ac:spMkLst>
        </pc:spChg>
        <pc:spChg chg="add del">
          <ac:chgData name="ALEXANDRE" userId="734048d45b8f99b5" providerId="LiveId" clId="{0C416C57-F7E4-484E-9019-F9D0F2C7E55F}" dt="2021-09-28T20:04:16.064" v="299" actId="22"/>
          <ac:spMkLst>
            <pc:docMk/>
            <pc:sldMk cId="4025246622" sldId="395"/>
            <ac:spMk id="5" creationId="{B7E38BFF-F870-4CC7-A0E5-2FB6B8814224}"/>
          </ac:spMkLst>
        </pc:spChg>
        <pc:picChg chg="add mod">
          <ac:chgData name="ALEXANDRE" userId="734048d45b8f99b5" providerId="LiveId" clId="{0C416C57-F7E4-484E-9019-F9D0F2C7E55F}" dt="2021-09-28T20:04:25.225" v="303" actId="26606"/>
          <ac:picMkLst>
            <pc:docMk/>
            <pc:sldMk cId="4025246622" sldId="395"/>
            <ac:picMk id="9218" creationId="{1628220E-5B8C-42EC-96F8-AB64E75525F6}"/>
          </ac:picMkLst>
        </pc:picChg>
      </pc:sldChg>
      <pc:sldChg chg="addSp modSp new mod ord">
        <pc:chgData name="ALEXANDRE" userId="734048d45b8f99b5" providerId="LiveId" clId="{0C416C57-F7E4-484E-9019-F9D0F2C7E55F}" dt="2021-09-28T20:07:23.241" v="416"/>
        <pc:sldMkLst>
          <pc:docMk/>
          <pc:sldMk cId="3296831642" sldId="396"/>
        </pc:sldMkLst>
        <pc:spChg chg="mod">
          <ac:chgData name="ALEXANDRE" userId="734048d45b8f99b5" providerId="LiveId" clId="{0C416C57-F7E4-484E-9019-F9D0F2C7E55F}" dt="2021-09-28T20:05:54.564" v="395" actId="20577"/>
          <ac:spMkLst>
            <pc:docMk/>
            <pc:sldMk cId="3296831642" sldId="396"/>
            <ac:spMk id="2" creationId="{9ECAC589-9EBC-45F3-A2F5-8CF19145B620}"/>
          </ac:spMkLst>
        </pc:spChg>
        <pc:spChg chg="mod">
          <ac:chgData name="ALEXANDRE" userId="734048d45b8f99b5" providerId="LiveId" clId="{0C416C57-F7E4-484E-9019-F9D0F2C7E55F}" dt="2021-09-28T20:06:54.619" v="413" actId="113"/>
          <ac:spMkLst>
            <pc:docMk/>
            <pc:sldMk cId="3296831642" sldId="396"/>
            <ac:spMk id="3" creationId="{F1D1CBD2-EBD9-4C01-BC2B-AB3E1F4DB093}"/>
          </ac:spMkLst>
        </pc:spChg>
        <pc:picChg chg="add mod">
          <ac:chgData name="ALEXANDRE" userId="734048d45b8f99b5" providerId="LiveId" clId="{0C416C57-F7E4-484E-9019-F9D0F2C7E55F}" dt="2021-09-28T20:06:42.526" v="410" actId="1076"/>
          <ac:picMkLst>
            <pc:docMk/>
            <pc:sldMk cId="3296831642" sldId="396"/>
            <ac:picMk id="10242" creationId="{3EE14A4C-D71E-4F17-83BF-B85EF713170D}"/>
          </ac:picMkLst>
        </pc:picChg>
      </pc:sldChg>
      <pc:sldChg chg="delSp modSp add mod">
        <pc:chgData name="ALEXANDRE" userId="734048d45b8f99b5" providerId="LiveId" clId="{0C416C57-F7E4-484E-9019-F9D0F2C7E55F}" dt="2021-09-28T20:09:43.045" v="492" actId="20577"/>
        <pc:sldMkLst>
          <pc:docMk/>
          <pc:sldMk cId="1127042712" sldId="397"/>
        </pc:sldMkLst>
        <pc:spChg chg="mod">
          <ac:chgData name="ALEXANDRE" userId="734048d45b8f99b5" providerId="LiveId" clId="{0C416C57-F7E4-484E-9019-F9D0F2C7E55F}" dt="2021-09-28T20:09:09.256" v="478"/>
          <ac:spMkLst>
            <pc:docMk/>
            <pc:sldMk cId="1127042712" sldId="397"/>
            <ac:spMk id="2" creationId="{9ECAC589-9EBC-45F3-A2F5-8CF19145B620}"/>
          </ac:spMkLst>
        </pc:spChg>
        <pc:spChg chg="mod">
          <ac:chgData name="ALEXANDRE" userId="734048d45b8f99b5" providerId="LiveId" clId="{0C416C57-F7E4-484E-9019-F9D0F2C7E55F}" dt="2021-09-28T20:09:43.045" v="492" actId="20577"/>
          <ac:spMkLst>
            <pc:docMk/>
            <pc:sldMk cId="1127042712" sldId="397"/>
            <ac:spMk id="3" creationId="{F1D1CBD2-EBD9-4C01-BC2B-AB3E1F4DB093}"/>
          </ac:spMkLst>
        </pc:spChg>
        <pc:picChg chg="del">
          <ac:chgData name="ALEXANDRE" userId="734048d45b8f99b5" providerId="LiveId" clId="{0C416C57-F7E4-484E-9019-F9D0F2C7E55F}" dt="2021-09-28T20:07:36.207" v="452" actId="478"/>
          <ac:picMkLst>
            <pc:docMk/>
            <pc:sldMk cId="1127042712" sldId="397"/>
            <ac:picMk id="10242" creationId="{3EE14A4C-D71E-4F17-83BF-B85EF713170D}"/>
          </ac:picMkLst>
        </pc:picChg>
      </pc:sldChg>
      <pc:sldChg chg="modSp add mod ord">
        <pc:chgData name="ALEXANDRE" userId="734048d45b8f99b5" providerId="LiveId" clId="{0C416C57-F7E4-484E-9019-F9D0F2C7E55F}" dt="2021-09-28T20:09:04.172" v="477"/>
        <pc:sldMkLst>
          <pc:docMk/>
          <pc:sldMk cId="3199231202" sldId="398"/>
        </pc:sldMkLst>
        <pc:spChg chg="mod">
          <ac:chgData name="ALEXANDRE" userId="734048d45b8f99b5" providerId="LiveId" clId="{0C416C57-F7E4-484E-9019-F9D0F2C7E55F}" dt="2021-09-28T20:09:01.473" v="475" actId="313"/>
          <ac:spMkLst>
            <pc:docMk/>
            <pc:sldMk cId="3199231202" sldId="398"/>
            <ac:spMk id="2" creationId="{9ECAC589-9EBC-45F3-A2F5-8CF19145B620}"/>
          </ac:spMkLst>
        </pc:spChg>
      </pc:sldChg>
      <pc:sldChg chg="addSp delSp modSp add mod ord modAnim">
        <pc:chgData name="ALEXANDRE" userId="734048d45b8f99b5" providerId="LiveId" clId="{0C416C57-F7E4-484E-9019-F9D0F2C7E55F}" dt="2021-09-28T20:13:14.847" v="521" actId="207"/>
        <pc:sldMkLst>
          <pc:docMk/>
          <pc:sldMk cId="1173568295" sldId="399"/>
        </pc:sldMkLst>
        <pc:spChg chg="mod">
          <ac:chgData name="ALEXANDRE" userId="734048d45b8f99b5" providerId="LiveId" clId="{0C416C57-F7E4-484E-9019-F9D0F2C7E55F}" dt="2021-09-28T20:12:42.215" v="513" actId="1076"/>
          <ac:spMkLst>
            <pc:docMk/>
            <pc:sldMk cId="1173568295" sldId="399"/>
            <ac:spMk id="2" creationId="{9ECAC589-9EBC-45F3-A2F5-8CF19145B620}"/>
          </ac:spMkLst>
        </pc:spChg>
        <pc:spChg chg="del">
          <ac:chgData name="ALEXANDRE" userId="734048d45b8f99b5" providerId="LiveId" clId="{0C416C57-F7E4-484E-9019-F9D0F2C7E55F}" dt="2021-09-28T20:12:00.606" v="499" actId="478"/>
          <ac:spMkLst>
            <pc:docMk/>
            <pc:sldMk cId="1173568295" sldId="399"/>
            <ac:spMk id="3" creationId="{F1D1CBD2-EBD9-4C01-BC2B-AB3E1F4DB093}"/>
          </ac:spMkLst>
        </pc:spChg>
        <pc:spChg chg="add del mod">
          <ac:chgData name="ALEXANDRE" userId="734048d45b8f99b5" providerId="LiveId" clId="{0C416C57-F7E4-484E-9019-F9D0F2C7E55F}" dt="2021-09-28T20:12:01.999" v="500" actId="478"/>
          <ac:spMkLst>
            <pc:docMk/>
            <pc:sldMk cId="1173568295" sldId="399"/>
            <ac:spMk id="5" creationId="{CCC759B5-BA80-4418-8F9B-D76AAB78D44F}"/>
          </ac:spMkLst>
        </pc:spChg>
        <pc:spChg chg="add mod">
          <ac:chgData name="ALEXANDRE" userId="734048d45b8f99b5" providerId="LiveId" clId="{0C416C57-F7E4-484E-9019-F9D0F2C7E55F}" dt="2021-09-28T20:12:58.961" v="516" actId="1076"/>
          <ac:spMkLst>
            <pc:docMk/>
            <pc:sldMk cId="1173568295" sldId="399"/>
            <ac:spMk id="6" creationId="{4FC6BC6D-8BF7-4834-B0CC-67F6F87F7231}"/>
          </ac:spMkLst>
        </pc:spChg>
        <pc:spChg chg="add mod">
          <ac:chgData name="ALEXANDRE" userId="734048d45b8f99b5" providerId="LiveId" clId="{0C416C57-F7E4-484E-9019-F9D0F2C7E55F}" dt="2021-09-28T20:13:00.611" v="517" actId="1076"/>
          <ac:spMkLst>
            <pc:docMk/>
            <pc:sldMk cId="1173568295" sldId="399"/>
            <ac:spMk id="7" creationId="{5B13C073-E502-47D6-BD4E-9DFEEFC0D461}"/>
          </ac:spMkLst>
        </pc:spChg>
        <pc:spChg chg="add mod">
          <ac:chgData name="ALEXANDRE" userId="734048d45b8f99b5" providerId="LiveId" clId="{0C416C57-F7E4-484E-9019-F9D0F2C7E55F}" dt="2021-09-28T20:13:08.720" v="519" actId="1076"/>
          <ac:spMkLst>
            <pc:docMk/>
            <pc:sldMk cId="1173568295" sldId="399"/>
            <ac:spMk id="8" creationId="{CB73769B-95CF-4BB9-A399-3138D10A5728}"/>
          </ac:spMkLst>
        </pc:spChg>
        <pc:spChg chg="add mod">
          <ac:chgData name="ALEXANDRE" userId="734048d45b8f99b5" providerId="LiveId" clId="{0C416C57-F7E4-484E-9019-F9D0F2C7E55F}" dt="2021-09-28T20:13:14.847" v="521" actId="207"/>
          <ac:spMkLst>
            <pc:docMk/>
            <pc:sldMk cId="1173568295" sldId="399"/>
            <ac:spMk id="9" creationId="{6259B1C2-6815-4E9C-9C8A-C22A998EE80A}"/>
          </ac:spMkLst>
        </pc:spChg>
      </pc:sldChg>
      <pc:sldChg chg="addSp delSp modSp add modAnim">
        <pc:chgData name="ALEXANDRE" userId="734048d45b8f99b5" providerId="LiveId" clId="{0C416C57-F7E4-484E-9019-F9D0F2C7E55F}" dt="2021-09-28T20:14:42.297" v="540" actId="14100"/>
        <pc:sldMkLst>
          <pc:docMk/>
          <pc:sldMk cId="1588456861" sldId="400"/>
        </pc:sldMkLst>
        <pc:spChg chg="mod">
          <ac:chgData name="ALEXANDRE" userId="734048d45b8f99b5" providerId="LiveId" clId="{0C416C57-F7E4-484E-9019-F9D0F2C7E55F}" dt="2021-09-28T20:13:37.389" v="524"/>
          <ac:spMkLst>
            <pc:docMk/>
            <pc:sldMk cId="1588456861" sldId="400"/>
            <ac:spMk id="2" creationId="{9ECAC589-9EBC-45F3-A2F5-8CF19145B620}"/>
          </ac:spMkLst>
        </pc:spChg>
        <pc:spChg chg="del">
          <ac:chgData name="ALEXANDRE" userId="734048d45b8f99b5" providerId="LiveId" clId="{0C416C57-F7E4-484E-9019-F9D0F2C7E55F}" dt="2021-09-28T20:13:29.680" v="523" actId="478"/>
          <ac:spMkLst>
            <pc:docMk/>
            <pc:sldMk cId="1588456861" sldId="400"/>
            <ac:spMk id="6" creationId="{4FC6BC6D-8BF7-4834-B0CC-67F6F87F7231}"/>
          </ac:spMkLst>
        </pc:spChg>
        <pc:spChg chg="del">
          <ac:chgData name="ALEXANDRE" userId="734048d45b8f99b5" providerId="LiveId" clId="{0C416C57-F7E4-484E-9019-F9D0F2C7E55F}" dt="2021-09-28T20:13:29.680" v="523" actId="478"/>
          <ac:spMkLst>
            <pc:docMk/>
            <pc:sldMk cId="1588456861" sldId="400"/>
            <ac:spMk id="7" creationId="{5B13C073-E502-47D6-BD4E-9DFEEFC0D461}"/>
          </ac:spMkLst>
        </pc:spChg>
        <pc:spChg chg="del">
          <ac:chgData name="ALEXANDRE" userId="734048d45b8f99b5" providerId="LiveId" clId="{0C416C57-F7E4-484E-9019-F9D0F2C7E55F}" dt="2021-09-28T20:13:29.680" v="523" actId="478"/>
          <ac:spMkLst>
            <pc:docMk/>
            <pc:sldMk cId="1588456861" sldId="400"/>
            <ac:spMk id="8" creationId="{CB73769B-95CF-4BB9-A399-3138D10A5728}"/>
          </ac:spMkLst>
        </pc:spChg>
        <pc:spChg chg="del">
          <ac:chgData name="ALEXANDRE" userId="734048d45b8f99b5" providerId="LiveId" clId="{0C416C57-F7E4-484E-9019-F9D0F2C7E55F}" dt="2021-09-28T20:13:29.680" v="523" actId="478"/>
          <ac:spMkLst>
            <pc:docMk/>
            <pc:sldMk cId="1588456861" sldId="400"/>
            <ac:spMk id="9" creationId="{6259B1C2-6815-4E9C-9C8A-C22A998EE80A}"/>
          </ac:spMkLst>
        </pc:spChg>
        <pc:spChg chg="add mod">
          <ac:chgData name="ALEXANDRE" userId="734048d45b8f99b5" providerId="LiveId" clId="{0C416C57-F7E4-484E-9019-F9D0F2C7E55F}" dt="2021-09-28T20:13:52.854" v="528" actId="27636"/>
          <ac:spMkLst>
            <pc:docMk/>
            <pc:sldMk cId="1588456861" sldId="400"/>
            <ac:spMk id="10" creationId="{600C2B6B-10E5-4C8E-99CF-65908EBA22D1}"/>
          </ac:spMkLst>
        </pc:spChg>
        <pc:spChg chg="add mod">
          <ac:chgData name="ALEXANDRE" userId="734048d45b8f99b5" providerId="LiveId" clId="{0C416C57-F7E4-484E-9019-F9D0F2C7E55F}" dt="2021-09-28T20:14:42.297" v="540" actId="14100"/>
          <ac:spMkLst>
            <pc:docMk/>
            <pc:sldMk cId="1588456861" sldId="400"/>
            <ac:spMk id="11" creationId="{503D4430-CACB-4343-8029-84AF42DE4FDF}"/>
          </ac:spMkLst>
        </pc:spChg>
        <pc:spChg chg="add mod">
          <ac:chgData name="ALEXANDRE" userId="734048d45b8f99b5" providerId="LiveId" clId="{0C416C57-F7E4-484E-9019-F9D0F2C7E55F}" dt="2021-09-28T20:14:02.017" v="530" actId="1076"/>
          <ac:spMkLst>
            <pc:docMk/>
            <pc:sldMk cId="1588456861" sldId="400"/>
            <ac:spMk id="12" creationId="{23859ED9-49F8-448C-A946-27358573C52E}"/>
          </ac:spMkLst>
        </pc:spChg>
        <pc:spChg chg="add mod">
          <ac:chgData name="ALEXANDRE" userId="734048d45b8f99b5" providerId="LiveId" clId="{0C416C57-F7E4-484E-9019-F9D0F2C7E55F}" dt="2021-09-28T20:14:24.764" v="539" actId="207"/>
          <ac:spMkLst>
            <pc:docMk/>
            <pc:sldMk cId="1588456861" sldId="400"/>
            <ac:spMk id="13" creationId="{E184A682-BD4B-4D9A-8238-8187FFD4040E}"/>
          </ac:spMkLst>
        </pc:spChg>
        <pc:spChg chg="add mod">
          <ac:chgData name="ALEXANDRE" userId="734048d45b8f99b5" providerId="LiveId" clId="{0C416C57-F7E4-484E-9019-F9D0F2C7E55F}" dt="2021-09-28T20:13:58.360" v="529" actId="1076"/>
          <ac:spMkLst>
            <pc:docMk/>
            <pc:sldMk cId="1588456861" sldId="400"/>
            <ac:spMk id="14" creationId="{7C684753-4AF9-41FF-B5D4-48FA32182BE9}"/>
          </ac:spMkLst>
        </pc:spChg>
      </pc:sldChg>
      <pc:sldChg chg="modSp add mod ord">
        <pc:chgData name="ALEXANDRE" userId="734048d45b8f99b5" providerId="LiveId" clId="{0C416C57-F7E4-484E-9019-F9D0F2C7E55F}" dt="2021-09-28T20:24:53.937" v="579" actId="20577"/>
        <pc:sldMkLst>
          <pc:docMk/>
          <pc:sldMk cId="502735843" sldId="401"/>
        </pc:sldMkLst>
        <pc:spChg chg="mod">
          <ac:chgData name="ALEXANDRE" userId="734048d45b8f99b5" providerId="LiveId" clId="{0C416C57-F7E4-484E-9019-F9D0F2C7E55F}" dt="2021-09-28T20:24:53.937" v="579" actId="20577"/>
          <ac:spMkLst>
            <pc:docMk/>
            <pc:sldMk cId="502735843" sldId="401"/>
            <ac:spMk id="2" creationId="{E886EAB7-6F2E-413C-82D4-7097736C41BF}"/>
          </ac:spMkLst>
        </pc:spChg>
      </pc:sldChg>
      <pc:sldChg chg="modSp add mod">
        <pc:chgData name="ALEXANDRE" userId="734048d45b8f99b5" providerId="LiveId" clId="{0C416C57-F7E4-484E-9019-F9D0F2C7E55F}" dt="2021-09-28T21:01:53.818" v="675" actId="27636"/>
        <pc:sldMkLst>
          <pc:docMk/>
          <pc:sldMk cId="2619746485" sldId="402"/>
        </pc:sldMkLst>
        <pc:spChg chg="mod">
          <ac:chgData name="ALEXANDRE" userId="734048d45b8f99b5" providerId="LiveId" clId="{0C416C57-F7E4-484E-9019-F9D0F2C7E55F}" dt="2021-09-28T21:01:53.818" v="675" actId="27636"/>
          <ac:spMkLst>
            <pc:docMk/>
            <pc:sldMk cId="2619746485" sldId="402"/>
            <ac:spMk id="4" creationId="{042B18A1-C66E-4269-A198-5209C6D0BC12}"/>
          </ac:spMkLst>
        </pc:spChg>
        <pc:picChg chg="mod">
          <ac:chgData name="ALEXANDRE" userId="734048d45b8f99b5" providerId="LiveId" clId="{0C416C57-F7E4-484E-9019-F9D0F2C7E55F}" dt="2021-09-28T21:01:51.247" v="673" actId="1076"/>
          <ac:picMkLst>
            <pc:docMk/>
            <pc:sldMk cId="2619746485" sldId="402"/>
            <ac:picMk id="8" creationId="{42EBB2D5-9624-4244-B706-F71907015784}"/>
          </ac:picMkLst>
        </pc:picChg>
      </pc:sldChg>
      <pc:sldChg chg="addSp delSp modSp add mod">
        <pc:chgData name="ALEXANDRE" userId="734048d45b8f99b5" providerId="LiveId" clId="{0C416C57-F7E4-484E-9019-F9D0F2C7E55F}" dt="2021-09-28T21:02:42.280" v="705"/>
        <pc:sldMkLst>
          <pc:docMk/>
          <pc:sldMk cId="2416174625" sldId="403"/>
        </pc:sldMkLst>
        <pc:spChg chg="mod">
          <ac:chgData name="ALEXANDRE" userId="734048d45b8f99b5" providerId="LiveId" clId="{0C416C57-F7E4-484E-9019-F9D0F2C7E55F}" dt="2021-09-28T21:02:36.602" v="703" actId="20577"/>
          <ac:spMkLst>
            <pc:docMk/>
            <pc:sldMk cId="2416174625" sldId="403"/>
            <ac:spMk id="4" creationId="{042B18A1-C66E-4269-A198-5209C6D0BC12}"/>
          </ac:spMkLst>
        </pc:spChg>
        <pc:picChg chg="add mod">
          <ac:chgData name="ALEXANDRE" userId="734048d45b8f99b5" providerId="LiveId" clId="{0C416C57-F7E4-484E-9019-F9D0F2C7E55F}" dt="2021-09-28T21:02:42.280" v="705"/>
          <ac:picMkLst>
            <pc:docMk/>
            <pc:sldMk cId="2416174625" sldId="403"/>
            <ac:picMk id="5" creationId="{59578C4E-DA8A-4BF4-A8B2-BC695CE85F79}"/>
          </ac:picMkLst>
        </pc:picChg>
        <pc:picChg chg="del">
          <ac:chgData name="ALEXANDRE" userId="734048d45b8f99b5" providerId="LiveId" clId="{0C416C57-F7E4-484E-9019-F9D0F2C7E55F}" dt="2021-09-28T21:02:41.595" v="704" actId="478"/>
          <ac:picMkLst>
            <pc:docMk/>
            <pc:sldMk cId="2416174625" sldId="403"/>
            <ac:picMk id="8" creationId="{42EBB2D5-9624-4244-B706-F71907015784}"/>
          </ac:picMkLst>
        </pc:picChg>
      </pc:sldChg>
      <pc:sldMasterChg chg="modSp mod">
        <pc:chgData name="ALEXANDRE" userId="734048d45b8f99b5" providerId="LiveId" clId="{0C416C57-F7E4-484E-9019-F9D0F2C7E55F}" dt="2021-09-28T19:48:06.260" v="26" actId="1076"/>
        <pc:sldMasterMkLst>
          <pc:docMk/>
          <pc:sldMasterMk cId="883465388" sldId="2147483648"/>
        </pc:sldMasterMkLst>
        <pc:spChg chg="mod">
          <ac:chgData name="ALEXANDRE" userId="734048d45b8f99b5" providerId="LiveId" clId="{0C416C57-F7E4-484E-9019-F9D0F2C7E55F}" dt="2021-09-28T19:48:06.260" v="26" actId="1076"/>
          <ac:spMkLst>
            <pc:docMk/>
            <pc:sldMasterMk cId="883465388" sldId="2147483648"/>
            <ac:spMk id="14" creationId="{77897A08-423E-3948-A58C-11916401483C}"/>
          </ac:spMkLst>
        </pc:spChg>
      </pc:sldMasterChg>
    </pc:docChg>
  </pc:docChgLst>
  <pc:docChgLst>
    <pc:chgData name="ALEXANDRE" userId="734048d45b8f99b5" providerId="LiveId" clId="{008B902B-5CF6-4E41-8330-9A76C61E5551}"/>
    <pc:docChg chg="undo custSel addSld delSld modSld">
      <pc:chgData name="ALEXANDRE" userId="734048d45b8f99b5" providerId="LiveId" clId="{008B902B-5CF6-4E41-8330-9A76C61E5551}" dt="2021-10-08T17:05:23.905" v="251" actId="1076"/>
      <pc:docMkLst>
        <pc:docMk/>
      </pc:docMkLst>
      <pc:sldChg chg="del">
        <pc:chgData name="ALEXANDRE" userId="734048d45b8f99b5" providerId="LiveId" clId="{008B902B-5CF6-4E41-8330-9A76C61E5551}" dt="2021-09-28T21:28:00.790" v="0" actId="47"/>
        <pc:sldMkLst>
          <pc:docMk/>
          <pc:sldMk cId="1433636519" sldId="365"/>
        </pc:sldMkLst>
      </pc:sldChg>
      <pc:sldChg chg="modSp mod">
        <pc:chgData name="ALEXANDRE" userId="734048d45b8f99b5" providerId="LiveId" clId="{008B902B-5CF6-4E41-8330-9A76C61E5551}" dt="2021-10-08T17:05:23.905" v="251" actId="1076"/>
        <pc:sldMkLst>
          <pc:docMk/>
          <pc:sldMk cId="324004610" sldId="393"/>
        </pc:sldMkLst>
        <pc:spChg chg="mod">
          <ac:chgData name="ALEXANDRE" userId="734048d45b8f99b5" providerId="LiveId" clId="{008B902B-5CF6-4E41-8330-9A76C61E5551}" dt="2021-10-08T17:05:23.905" v="251" actId="1076"/>
          <ac:spMkLst>
            <pc:docMk/>
            <pc:sldMk cId="324004610" sldId="393"/>
            <ac:spMk id="4" creationId="{115F8BAF-5D3E-4AA6-9496-9FD0EDFB3A4A}"/>
          </ac:spMkLst>
        </pc:spChg>
      </pc:sldChg>
      <pc:sldChg chg="addSp delSp modSp new mod modAnim">
        <pc:chgData name="ALEXANDRE" userId="734048d45b8f99b5" providerId="LiveId" clId="{008B902B-5CF6-4E41-8330-9A76C61E5551}" dt="2021-10-06T15:07:02.393" v="247"/>
        <pc:sldMkLst>
          <pc:docMk/>
          <pc:sldMk cId="3511853445" sldId="404"/>
        </pc:sldMkLst>
        <pc:spChg chg="mod">
          <ac:chgData name="ALEXANDRE" userId="734048d45b8f99b5" providerId="LiveId" clId="{008B902B-5CF6-4E41-8330-9A76C61E5551}" dt="2021-10-06T15:02:27.942" v="42" actId="20577"/>
          <ac:spMkLst>
            <pc:docMk/>
            <pc:sldMk cId="3511853445" sldId="404"/>
            <ac:spMk id="2" creationId="{10E0E94C-7959-4D2C-AB03-4704D8304460}"/>
          </ac:spMkLst>
        </pc:spChg>
        <pc:spChg chg="del">
          <ac:chgData name="ALEXANDRE" userId="734048d45b8f99b5" providerId="LiveId" clId="{008B902B-5CF6-4E41-8330-9A76C61E5551}" dt="2021-10-06T15:02:30.601" v="43" actId="478"/>
          <ac:spMkLst>
            <pc:docMk/>
            <pc:sldMk cId="3511853445" sldId="404"/>
            <ac:spMk id="3" creationId="{F6D0D713-9257-4CDD-85DC-2FE4B140CE19}"/>
          </ac:spMkLst>
        </pc:spChg>
        <pc:spChg chg="add mod">
          <ac:chgData name="ALEXANDRE" userId="734048d45b8f99b5" providerId="LiveId" clId="{008B902B-5CF6-4E41-8330-9A76C61E5551}" dt="2021-10-06T15:02:56.206" v="49" actId="20577"/>
          <ac:spMkLst>
            <pc:docMk/>
            <pc:sldMk cId="3511853445" sldId="404"/>
            <ac:spMk id="4" creationId="{4169A837-DEE6-4426-A215-E14C22320087}"/>
          </ac:spMkLst>
        </pc:spChg>
        <pc:spChg chg="add del mod">
          <ac:chgData name="ALEXANDRE" userId="734048d45b8f99b5" providerId="LiveId" clId="{008B902B-5CF6-4E41-8330-9A76C61E5551}" dt="2021-10-06T15:04:17.543" v="141" actId="478"/>
          <ac:spMkLst>
            <pc:docMk/>
            <pc:sldMk cId="3511853445" sldId="404"/>
            <ac:spMk id="5" creationId="{01B3D8CA-E7F2-4393-9C90-2F86510DA1EB}"/>
          </ac:spMkLst>
        </pc:spChg>
        <pc:picChg chg="add mod">
          <ac:chgData name="ALEXANDRE" userId="734048d45b8f99b5" providerId="LiveId" clId="{008B902B-5CF6-4E41-8330-9A76C61E5551}" dt="2021-10-06T15:07:02.393" v="247"/>
          <ac:picMkLst>
            <pc:docMk/>
            <pc:sldMk cId="3511853445" sldId="404"/>
            <ac:picMk id="6" creationId="{4BD21DDD-783E-4727-86F5-6CDA86F489E7}"/>
          </ac:picMkLst>
        </pc:picChg>
      </pc:sldChg>
      <pc:sldChg chg="addSp modSp add mod modAnim">
        <pc:chgData name="ALEXANDRE" userId="734048d45b8f99b5" providerId="LiveId" clId="{008B902B-5CF6-4E41-8330-9A76C61E5551}" dt="2021-10-06T15:07:04.757" v="248"/>
        <pc:sldMkLst>
          <pc:docMk/>
          <pc:sldMk cId="4130330990" sldId="405"/>
        </pc:sldMkLst>
        <pc:spChg chg="mod">
          <ac:chgData name="ALEXANDRE" userId="734048d45b8f99b5" providerId="LiveId" clId="{008B902B-5CF6-4E41-8330-9A76C61E5551}" dt="2021-10-06T15:02:59.985" v="50" actId="20577"/>
          <ac:spMkLst>
            <pc:docMk/>
            <pc:sldMk cId="4130330990" sldId="405"/>
            <ac:spMk id="4" creationId="{4169A837-DEE6-4426-A215-E14C22320087}"/>
          </ac:spMkLst>
        </pc:spChg>
        <pc:picChg chg="add mod">
          <ac:chgData name="ALEXANDRE" userId="734048d45b8f99b5" providerId="LiveId" clId="{008B902B-5CF6-4E41-8330-9A76C61E5551}" dt="2021-10-06T15:07:04.757" v="248"/>
          <ac:picMkLst>
            <pc:docMk/>
            <pc:sldMk cId="4130330990" sldId="405"/>
            <ac:picMk id="5" creationId="{AAB34AA7-90D1-48E7-B326-4174AC0D00A4}"/>
          </ac:picMkLst>
        </pc:picChg>
      </pc:sldChg>
      <pc:sldChg chg="modSp add mod">
        <pc:chgData name="ALEXANDRE" userId="734048d45b8f99b5" providerId="LiveId" clId="{008B902B-5CF6-4E41-8330-9A76C61E5551}" dt="2021-10-06T15:20:10.476" v="250" actId="20577"/>
        <pc:sldMkLst>
          <pc:docMk/>
          <pc:sldMk cId="3040817997" sldId="406"/>
        </pc:sldMkLst>
        <pc:spChg chg="mod">
          <ac:chgData name="ALEXANDRE" userId="734048d45b8f99b5" providerId="LiveId" clId="{008B902B-5CF6-4E41-8330-9A76C61E5551}" dt="2021-10-06T15:20:10.476" v="250" actId="20577"/>
          <ac:spMkLst>
            <pc:docMk/>
            <pc:sldMk cId="3040817997" sldId="406"/>
            <ac:spMk id="5" creationId="{01B3D8CA-E7F2-4393-9C90-2F86510DA1EB}"/>
          </ac:spMkLst>
        </pc:spChg>
      </pc:sldChg>
      <pc:sldChg chg="addSp modSp add mod">
        <pc:chgData name="ALEXANDRE" userId="734048d45b8f99b5" providerId="LiveId" clId="{008B902B-5CF6-4E41-8330-9A76C61E5551}" dt="2021-10-06T15:06:12.359" v="245" actId="20577"/>
        <pc:sldMkLst>
          <pc:docMk/>
          <pc:sldMk cId="2037414341" sldId="407"/>
        </pc:sldMkLst>
        <pc:spChg chg="add mod">
          <ac:chgData name="ALEXANDRE" userId="734048d45b8f99b5" providerId="LiveId" clId="{008B902B-5CF6-4E41-8330-9A76C61E5551}" dt="2021-10-06T15:06:12.359" v="245" actId="20577"/>
          <ac:spMkLst>
            <pc:docMk/>
            <pc:sldMk cId="2037414341" sldId="407"/>
            <ac:spMk id="5" creationId="{F79FB44A-59D8-432B-B2AA-5AE760FD27DF}"/>
          </ac:spMkLst>
        </pc:spChg>
      </pc:sldChg>
    </pc:docChg>
  </pc:docChgLst>
  <pc:docChgLst>
    <pc:chgData name="ALEXANDRE" userId="734048d45b8f99b5" providerId="LiveId" clId="{AF49EB09-1EBF-4699-9A1A-CE8A38381AE2}"/>
    <pc:docChg chg="undo redo custSel addSld delSld modSld sldOrd modMainMaster">
      <pc:chgData name="ALEXANDRE" userId="734048d45b8f99b5" providerId="LiveId" clId="{AF49EB09-1EBF-4699-9A1A-CE8A38381AE2}" dt="2021-08-19T17:36:50.011" v="4098" actId="27636"/>
      <pc:docMkLst>
        <pc:docMk/>
      </pc:docMkLst>
      <pc:sldChg chg="addSp delSp add del delDesignElem">
        <pc:chgData name="ALEXANDRE" userId="734048d45b8f99b5" providerId="LiveId" clId="{AF49EB09-1EBF-4699-9A1A-CE8A38381AE2}" dt="2021-08-02T18:15:18.408" v="3253"/>
        <pc:sldMkLst>
          <pc:docMk/>
          <pc:sldMk cId="3135729639" sldId="288"/>
        </pc:sldMkLst>
        <pc:spChg chg="add del">
          <ac:chgData name="ALEXANDRE" userId="734048d45b8f99b5" providerId="LiveId" clId="{AF49EB09-1EBF-4699-9A1A-CE8A38381AE2}" dt="2021-08-02T18:15:18.408" v="3253"/>
          <ac:spMkLst>
            <pc:docMk/>
            <pc:sldMk cId="3135729639" sldId="288"/>
            <ac:spMk id="78" creationId="{00000000-0000-0000-0000-000000000000}"/>
          </ac:spMkLst>
        </pc:spChg>
        <pc:spChg chg="add del">
          <ac:chgData name="ALEXANDRE" userId="734048d45b8f99b5" providerId="LiveId" clId="{AF49EB09-1EBF-4699-9A1A-CE8A38381AE2}" dt="2021-08-02T18:15:18.408" v="3253"/>
          <ac:spMkLst>
            <pc:docMk/>
            <pc:sldMk cId="3135729639" sldId="288"/>
            <ac:spMk id="79" creationId="{00000000-0000-0000-0000-000000000000}"/>
          </ac:spMkLst>
        </pc:spChg>
        <pc:spChg chg="add del">
          <ac:chgData name="ALEXANDRE" userId="734048d45b8f99b5" providerId="LiveId" clId="{AF49EB09-1EBF-4699-9A1A-CE8A38381AE2}" dt="2021-08-02T18:15:18.408" v="3253"/>
          <ac:spMkLst>
            <pc:docMk/>
            <pc:sldMk cId="3135729639" sldId="288"/>
            <ac:spMk id="80" creationId="{00000000-0000-0000-0000-000000000000}"/>
          </ac:spMkLst>
        </pc:spChg>
      </pc:sldChg>
      <pc:sldChg chg="del">
        <pc:chgData name="ALEXANDRE" userId="734048d45b8f99b5" providerId="LiveId" clId="{AF49EB09-1EBF-4699-9A1A-CE8A38381AE2}" dt="2021-08-03T19:14:08.278" v="3960" actId="47"/>
        <pc:sldMkLst>
          <pc:docMk/>
          <pc:sldMk cId="3204011902" sldId="302"/>
        </pc:sldMkLst>
      </pc:sldChg>
      <pc:sldChg chg="modSp mod">
        <pc:chgData name="ALEXANDRE" userId="734048d45b8f99b5" providerId="LiveId" clId="{AF49EB09-1EBF-4699-9A1A-CE8A38381AE2}" dt="2021-08-03T19:17:45.898" v="3961"/>
        <pc:sldMkLst>
          <pc:docMk/>
          <pc:sldMk cId="2342416852" sldId="342"/>
        </pc:sldMkLst>
        <pc:spChg chg="mod">
          <ac:chgData name="ALEXANDRE" userId="734048d45b8f99b5" providerId="LiveId" clId="{AF49EB09-1EBF-4699-9A1A-CE8A38381AE2}" dt="2021-08-03T19:17:45.898" v="3961"/>
          <ac:spMkLst>
            <pc:docMk/>
            <pc:sldMk cId="2342416852" sldId="342"/>
            <ac:spMk id="6" creationId="{22FE8CB5-105E-40FB-B8B2-5D198D649D0B}"/>
          </ac:spMkLst>
        </pc:spChg>
      </pc:sldChg>
      <pc:sldChg chg="ord">
        <pc:chgData name="ALEXANDRE" userId="734048d45b8f99b5" providerId="LiveId" clId="{AF49EB09-1EBF-4699-9A1A-CE8A38381AE2}" dt="2021-08-02T12:20:38.430" v="439"/>
        <pc:sldMkLst>
          <pc:docMk/>
          <pc:sldMk cId="3219816913" sldId="343"/>
        </pc:sldMkLst>
      </pc:sldChg>
      <pc:sldChg chg="addSp delSp modSp new mod addAnim delAnim modAnim">
        <pc:chgData name="ALEXANDRE" userId="734048d45b8f99b5" providerId="LiveId" clId="{AF49EB09-1EBF-4699-9A1A-CE8A38381AE2}" dt="2021-08-03T19:22:10.867" v="4030" actId="21"/>
        <pc:sldMkLst>
          <pc:docMk/>
          <pc:sldMk cId="698950737" sldId="344"/>
        </pc:sldMkLst>
        <pc:spChg chg="mod">
          <ac:chgData name="ALEXANDRE" userId="734048d45b8f99b5" providerId="LiveId" clId="{AF49EB09-1EBF-4699-9A1A-CE8A38381AE2}" dt="2021-08-03T19:21:51.880" v="4024"/>
          <ac:spMkLst>
            <pc:docMk/>
            <pc:sldMk cId="698950737" sldId="344"/>
            <ac:spMk id="2" creationId="{6B03335A-BCD7-4AA7-A935-86E0B41A8B54}"/>
          </ac:spMkLst>
        </pc:spChg>
        <pc:spChg chg="mod">
          <ac:chgData name="ALEXANDRE" userId="734048d45b8f99b5" providerId="LiveId" clId="{AF49EB09-1EBF-4699-9A1A-CE8A38381AE2}" dt="2021-08-03T19:18:24.157" v="3962"/>
          <ac:spMkLst>
            <pc:docMk/>
            <pc:sldMk cId="698950737" sldId="344"/>
            <ac:spMk id="3" creationId="{45278C21-FCE0-476E-9474-153457BC9873}"/>
          </ac:spMkLst>
        </pc:spChg>
        <pc:spChg chg="add del mod">
          <ac:chgData name="ALEXANDRE" userId="734048d45b8f99b5" providerId="LiveId" clId="{AF49EB09-1EBF-4699-9A1A-CE8A38381AE2}" dt="2021-08-02T12:02:42.672" v="27" actId="22"/>
          <ac:spMkLst>
            <pc:docMk/>
            <pc:sldMk cId="698950737" sldId="344"/>
            <ac:spMk id="6" creationId="{6D1ED5DD-C71A-4BD5-AFC8-E0D63B5313F0}"/>
          </ac:spMkLst>
        </pc:spChg>
        <pc:spChg chg="add mod">
          <ac:chgData name="ALEXANDRE" userId="734048d45b8f99b5" providerId="LiveId" clId="{AF49EB09-1EBF-4699-9A1A-CE8A38381AE2}" dt="2021-08-03T19:22:10.867" v="4030" actId="21"/>
          <ac:spMkLst>
            <pc:docMk/>
            <pc:sldMk cId="698950737" sldId="344"/>
            <ac:spMk id="7" creationId="{F8539375-D864-4992-AA59-864EDBC4B3A0}"/>
          </ac:spMkLst>
        </pc:spChg>
        <pc:spChg chg="add mod">
          <ac:chgData name="ALEXANDRE" userId="734048d45b8f99b5" providerId="LiveId" clId="{AF49EB09-1EBF-4699-9A1A-CE8A38381AE2}" dt="2021-08-03T19:22:07.088" v="4029" actId="20577"/>
          <ac:spMkLst>
            <pc:docMk/>
            <pc:sldMk cId="698950737" sldId="344"/>
            <ac:spMk id="8" creationId="{96414A5F-D62E-448C-90F7-55CCEE4BA377}"/>
          </ac:spMkLst>
        </pc:spChg>
        <pc:picChg chg="add del mod">
          <ac:chgData name="ALEXANDRE" userId="734048d45b8f99b5" providerId="LiveId" clId="{AF49EB09-1EBF-4699-9A1A-CE8A38381AE2}" dt="2021-08-02T12:02:08.412" v="21" actId="478"/>
          <ac:picMkLst>
            <pc:docMk/>
            <pc:sldMk cId="698950737" sldId="344"/>
            <ac:picMk id="4" creationId="{018D695F-5CB9-4F44-AB6C-D506DCB9163E}"/>
          </ac:picMkLst>
        </pc:picChg>
      </pc:sldChg>
      <pc:sldChg chg="delSp modSp add mod">
        <pc:chgData name="ALEXANDRE" userId="734048d45b8f99b5" providerId="LiveId" clId="{AF49EB09-1EBF-4699-9A1A-CE8A38381AE2}" dt="2021-08-03T19:21:49.381" v="4021"/>
        <pc:sldMkLst>
          <pc:docMk/>
          <pc:sldMk cId="4287313864" sldId="345"/>
        </pc:sldMkLst>
        <pc:spChg chg="mod">
          <ac:chgData name="ALEXANDRE" userId="734048d45b8f99b5" providerId="LiveId" clId="{AF49EB09-1EBF-4699-9A1A-CE8A38381AE2}" dt="2021-08-03T19:21:49.381" v="4021"/>
          <ac:spMkLst>
            <pc:docMk/>
            <pc:sldMk cId="4287313864" sldId="345"/>
            <ac:spMk id="2" creationId="{6B03335A-BCD7-4AA7-A935-86E0B41A8B54}"/>
          </ac:spMkLst>
        </pc:spChg>
        <pc:spChg chg="del">
          <ac:chgData name="ALEXANDRE" userId="734048d45b8f99b5" providerId="LiveId" clId="{AF49EB09-1EBF-4699-9A1A-CE8A38381AE2}" dt="2021-08-02T12:06:49.825" v="122" actId="478"/>
          <ac:spMkLst>
            <pc:docMk/>
            <pc:sldMk cId="4287313864" sldId="345"/>
            <ac:spMk id="3" creationId="{45278C21-FCE0-476E-9474-153457BC9873}"/>
          </ac:spMkLst>
        </pc:spChg>
        <pc:picChg chg="mod">
          <ac:chgData name="ALEXANDRE" userId="734048d45b8f99b5" providerId="LiveId" clId="{AF49EB09-1EBF-4699-9A1A-CE8A38381AE2}" dt="2021-08-02T12:07:06.535" v="128" actId="1076"/>
          <ac:picMkLst>
            <pc:docMk/>
            <pc:sldMk cId="4287313864" sldId="345"/>
            <ac:picMk id="4" creationId="{018D695F-5CB9-4F44-AB6C-D506DCB9163E}"/>
          </ac:picMkLst>
        </pc:picChg>
      </pc:sldChg>
      <pc:sldChg chg="modSp new mod">
        <pc:chgData name="ALEXANDRE" userId="734048d45b8f99b5" providerId="LiveId" clId="{AF49EB09-1EBF-4699-9A1A-CE8A38381AE2}" dt="2021-08-02T12:11:59.174" v="210" actId="13926"/>
        <pc:sldMkLst>
          <pc:docMk/>
          <pc:sldMk cId="1073777120" sldId="346"/>
        </pc:sldMkLst>
        <pc:spChg chg="mod">
          <ac:chgData name="ALEXANDRE" userId="734048d45b8f99b5" providerId="LiveId" clId="{AF49EB09-1EBF-4699-9A1A-CE8A38381AE2}" dt="2021-08-02T12:08:24.223" v="152" actId="14100"/>
          <ac:spMkLst>
            <pc:docMk/>
            <pc:sldMk cId="1073777120" sldId="346"/>
            <ac:spMk id="2" creationId="{53C0C110-2593-40A1-A0FB-75840A94ED7D}"/>
          </ac:spMkLst>
        </pc:spChg>
        <pc:spChg chg="mod">
          <ac:chgData name="ALEXANDRE" userId="734048d45b8f99b5" providerId="LiveId" clId="{AF49EB09-1EBF-4699-9A1A-CE8A38381AE2}" dt="2021-08-02T12:11:59.174" v="210" actId="13926"/>
          <ac:spMkLst>
            <pc:docMk/>
            <pc:sldMk cId="1073777120" sldId="346"/>
            <ac:spMk id="3" creationId="{B37AB382-70B7-4763-BDE9-9026CD65FFC0}"/>
          </ac:spMkLst>
        </pc:spChg>
      </pc:sldChg>
      <pc:sldChg chg="addSp delSp modSp add mod">
        <pc:chgData name="ALEXANDRE" userId="734048d45b8f99b5" providerId="LiveId" clId="{AF49EB09-1EBF-4699-9A1A-CE8A38381AE2}" dt="2021-08-02T12:19:21.433" v="437" actId="2710"/>
        <pc:sldMkLst>
          <pc:docMk/>
          <pc:sldMk cId="2976125353" sldId="347"/>
        </pc:sldMkLst>
        <pc:spChg chg="mod">
          <ac:chgData name="ALEXANDRE" userId="734048d45b8f99b5" providerId="LiveId" clId="{AF49EB09-1EBF-4699-9A1A-CE8A38381AE2}" dt="2021-08-02T12:19:21.433" v="437" actId="2710"/>
          <ac:spMkLst>
            <pc:docMk/>
            <pc:sldMk cId="2976125353" sldId="347"/>
            <ac:spMk id="2" creationId="{53C0C110-2593-40A1-A0FB-75840A94ED7D}"/>
          </ac:spMkLst>
        </pc:spChg>
        <pc:spChg chg="del mod">
          <ac:chgData name="ALEXANDRE" userId="734048d45b8f99b5" providerId="LiveId" clId="{AF49EB09-1EBF-4699-9A1A-CE8A38381AE2}" dt="2021-08-02T12:17:11.304" v="299" actId="478"/>
          <ac:spMkLst>
            <pc:docMk/>
            <pc:sldMk cId="2976125353" sldId="347"/>
            <ac:spMk id="3" creationId="{B37AB382-70B7-4763-BDE9-9026CD65FFC0}"/>
          </ac:spMkLst>
        </pc:spChg>
        <pc:spChg chg="add del mod">
          <ac:chgData name="ALEXANDRE" userId="734048d45b8f99b5" providerId="LiveId" clId="{AF49EB09-1EBF-4699-9A1A-CE8A38381AE2}" dt="2021-08-02T12:17:13.126" v="300" actId="478"/>
          <ac:spMkLst>
            <pc:docMk/>
            <pc:sldMk cId="2976125353" sldId="347"/>
            <ac:spMk id="5" creationId="{96080AB8-723C-4393-A820-F78FF0DCEF9A}"/>
          </ac:spMkLst>
        </pc:spChg>
        <pc:graphicFrameChg chg="add mod modGraphic">
          <ac:chgData name="ALEXANDRE" userId="734048d45b8f99b5" providerId="LiveId" clId="{AF49EB09-1EBF-4699-9A1A-CE8A38381AE2}" dt="2021-08-02T12:18:50.165" v="435" actId="1076"/>
          <ac:graphicFrameMkLst>
            <pc:docMk/>
            <pc:sldMk cId="2976125353" sldId="347"/>
            <ac:graphicFrameMk id="6" creationId="{087BB484-F1D4-4323-B8CE-5F3CE4CDA29D}"/>
          </ac:graphicFrameMkLst>
        </pc:graphicFrameChg>
      </pc:sldChg>
      <pc:sldChg chg="addSp modSp add mod ord">
        <pc:chgData name="ALEXANDRE" userId="734048d45b8f99b5" providerId="LiveId" clId="{AF49EB09-1EBF-4699-9A1A-CE8A38381AE2}" dt="2021-08-02T12:19:02.998" v="436" actId="1076"/>
        <pc:sldMkLst>
          <pc:docMk/>
          <pc:sldMk cId="383722159" sldId="348"/>
        </pc:sldMkLst>
        <pc:spChg chg="mod">
          <ac:chgData name="ALEXANDRE" userId="734048d45b8f99b5" providerId="LiveId" clId="{AF49EB09-1EBF-4699-9A1A-CE8A38381AE2}" dt="2021-08-02T12:14:39.931" v="259" actId="20577"/>
          <ac:spMkLst>
            <pc:docMk/>
            <pc:sldMk cId="383722159" sldId="348"/>
            <ac:spMk id="2" creationId="{53C0C110-2593-40A1-A0FB-75840A94ED7D}"/>
          </ac:spMkLst>
        </pc:spChg>
        <pc:spChg chg="mod">
          <ac:chgData name="ALEXANDRE" userId="734048d45b8f99b5" providerId="LiveId" clId="{AF49EB09-1EBF-4699-9A1A-CE8A38381AE2}" dt="2021-08-02T12:14:45.247" v="260" actId="1076"/>
          <ac:spMkLst>
            <pc:docMk/>
            <pc:sldMk cId="383722159" sldId="348"/>
            <ac:spMk id="3" creationId="{B37AB382-70B7-4763-BDE9-9026CD65FFC0}"/>
          </ac:spMkLst>
        </pc:spChg>
        <pc:spChg chg="add mod">
          <ac:chgData name="ALEXANDRE" userId="734048d45b8f99b5" providerId="LiveId" clId="{AF49EB09-1EBF-4699-9A1A-CE8A38381AE2}" dt="2021-08-02T12:19:02.998" v="436" actId="1076"/>
          <ac:spMkLst>
            <pc:docMk/>
            <pc:sldMk cId="383722159" sldId="348"/>
            <ac:spMk id="5" creationId="{F029BA91-A64F-447B-96E4-56E13976D44E}"/>
          </ac:spMkLst>
        </pc:spChg>
      </pc:sldChg>
      <pc:sldChg chg="modSp new mod ord">
        <pc:chgData name="ALEXANDRE" userId="734048d45b8f99b5" providerId="LiveId" clId="{AF49EB09-1EBF-4699-9A1A-CE8A38381AE2}" dt="2021-08-03T19:23:32.416" v="4032" actId="27636"/>
        <pc:sldMkLst>
          <pc:docMk/>
          <pc:sldMk cId="1176682376" sldId="349"/>
        </pc:sldMkLst>
        <pc:spChg chg="mod">
          <ac:chgData name="ALEXANDRE" userId="734048d45b8f99b5" providerId="LiveId" clId="{AF49EB09-1EBF-4699-9A1A-CE8A38381AE2}" dt="2021-08-02T12:21:58.556" v="489" actId="20577"/>
          <ac:spMkLst>
            <pc:docMk/>
            <pc:sldMk cId="1176682376" sldId="349"/>
            <ac:spMk id="2" creationId="{E93A3C28-3946-4EFA-BE33-CBBC6C252F86}"/>
          </ac:spMkLst>
        </pc:spChg>
        <pc:spChg chg="mod">
          <ac:chgData name="ALEXANDRE" userId="734048d45b8f99b5" providerId="LiveId" clId="{AF49EB09-1EBF-4699-9A1A-CE8A38381AE2}" dt="2021-08-03T19:23:32.416" v="4032" actId="27636"/>
          <ac:spMkLst>
            <pc:docMk/>
            <pc:sldMk cId="1176682376" sldId="349"/>
            <ac:spMk id="3" creationId="{659D13DC-7DFA-4F88-933C-9BB751AECFD5}"/>
          </ac:spMkLst>
        </pc:spChg>
      </pc:sldChg>
      <pc:sldChg chg="modSp add mod ord">
        <pc:chgData name="ALEXANDRE" userId="734048d45b8f99b5" providerId="LiveId" clId="{AF49EB09-1EBF-4699-9A1A-CE8A38381AE2}" dt="2021-08-02T12:30:24.491" v="825" actId="20577"/>
        <pc:sldMkLst>
          <pc:docMk/>
          <pc:sldMk cId="552051472" sldId="350"/>
        </pc:sldMkLst>
        <pc:spChg chg="mod">
          <ac:chgData name="ALEXANDRE" userId="734048d45b8f99b5" providerId="LiveId" clId="{AF49EB09-1EBF-4699-9A1A-CE8A38381AE2}" dt="2021-08-02T12:25:40.445" v="519" actId="27636"/>
          <ac:spMkLst>
            <pc:docMk/>
            <pc:sldMk cId="552051472" sldId="350"/>
            <ac:spMk id="2" creationId="{53C0C110-2593-40A1-A0FB-75840A94ED7D}"/>
          </ac:spMkLst>
        </pc:spChg>
        <pc:graphicFrameChg chg="mod">
          <ac:chgData name="ALEXANDRE" userId="734048d45b8f99b5" providerId="LiveId" clId="{AF49EB09-1EBF-4699-9A1A-CE8A38381AE2}" dt="2021-08-02T12:30:24.491" v="825" actId="20577"/>
          <ac:graphicFrameMkLst>
            <pc:docMk/>
            <pc:sldMk cId="552051472" sldId="350"/>
            <ac:graphicFrameMk id="6" creationId="{087BB484-F1D4-4323-B8CE-5F3CE4CDA29D}"/>
          </ac:graphicFrameMkLst>
        </pc:graphicFrameChg>
      </pc:sldChg>
      <pc:sldChg chg="addSp modSp new mod">
        <pc:chgData name="ALEXANDRE" userId="734048d45b8f99b5" providerId="LiveId" clId="{AF49EB09-1EBF-4699-9A1A-CE8A38381AE2}" dt="2021-08-02T12:33:26.121" v="861" actId="113"/>
        <pc:sldMkLst>
          <pc:docMk/>
          <pc:sldMk cId="2549055799" sldId="351"/>
        </pc:sldMkLst>
        <pc:spChg chg="mod">
          <ac:chgData name="ALEXANDRE" userId="734048d45b8f99b5" providerId="LiveId" clId="{AF49EB09-1EBF-4699-9A1A-CE8A38381AE2}" dt="2021-08-02T12:32:49.050" v="852" actId="1076"/>
          <ac:spMkLst>
            <pc:docMk/>
            <pc:sldMk cId="2549055799" sldId="351"/>
            <ac:spMk id="2" creationId="{E2514564-4FF6-4455-8EFD-F52DC546A7B0}"/>
          </ac:spMkLst>
        </pc:spChg>
        <pc:spChg chg="mod">
          <ac:chgData name="ALEXANDRE" userId="734048d45b8f99b5" providerId="LiveId" clId="{AF49EB09-1EBF-4699-9A1A-CE8A38381AE2}" dt="2021-08-02T12:33:26.121" v="861" actId="113"/>
          <ac:spMkLst>
            <pc:docMk/>
            <pc:sldMk cId="2549055799" sldId="351"/>
            <ac:spMk id="3" creationId="{33B53C9D-F728-4246-85AC-C49AAE70F6EF}"/>
          </ac:spMkLst>
        </pc:spChg>
        <pc:picChg chg="add mod">
          <ac:chgData name="ALEXANDRE" userId="734048d45b8f99b5" providerId="LiveId" clId="{AF49EB09-1EBF-4699-9A1A-CE8A38381AE2}" dt="2021-08-02T12:32:56.622" v="856" actId="1076"/>
          <ac:picMkLst>
            <pc:docMk/>
            <pc:sldMk cId="2549055799" sldId="351"/>
            <ac:picMk id="4" creationId="{236D034F-7276-4138-99CA-4F05AAF488A4}"/>
          </ac:picMkLst>
        </pc:picChg>
      </pc:sldChg>
      <pc:sldChg chg="addSp delSp modSp new mod modAnim">
        <pc:chgData name="ALEXANDRE" userId="734048d45b8f99b5" providerId="LiveId" clId="{AF49EB09-1EBF-4699-9A1A-CE8A38381AE2}" dt="2021-08-02T12:41:42.992" v="1172" actId="207"/>
        <pc:sldMkLst>
          <pc:docMk/>
          <pc:sldMk cId="2780565060" sldId="352"/>
        </pc:sldMkLst>
        <pc:spChg chg="del">
          <ac:chgData name="ALEXANDRE" userId="734048d45b8f99b5" providerId="LiveId" clId="{AF49EB09-1EBF-4699-9A1A-CE8A38381AE2}" dt="2021-08-02T12:34:43.330" v="865" actId="478"/>
          <ac:spMkLst>
            <pc:docMk/>
            <pc:sldMk cId="2780565060" sldId="352"/>
            <ac:spMk id="2" creationId="{644040F2-9507-406E-A958-1E4287AA7358}"/>
          </ac:spMkLst>
        </pc:spChg>
        <pc:spChg chg="del">
          <ac:chgData name="ALEXANDRE" userId="734048d45b8f99b5" providerId="LiveId" clId="{AF49EB09-1EBF-4699-9A1A-CE8A38381AE2}" dt="2021-08-02T12:34:33.506" v="863" actId="478"/>
          <ac:spMkLst>
            <pc:docMk/>
            <pc:sldMk cId="2780565060" sldId="352"/>
            <ac:spMk id="3" creationId="{A25B265A-1300-4CFE-94C2-8A891B924BBE}"/>
          </ac:spMkLst>
        </pc:spChg>
        <pc:spChg chg="add mod">
          <ac:chgData name="ALEXANDRE" userId="734048d45b8f99b5" providerId="LiveId" clId="{AF49EB09-1EBF-4699-9A1A-CE8A38381AE2}" dt="2021-08-02T12:39:50.183" v="1160" actId="164"/>
          <ac:spMkLst>
            <pc:docMk/>
            <pc:sldMk cId="2780565060" sldId="352"/>
            <ac:spMk id="4" creationId="{23112416-22BC-421C-AD23-153527554E3C}"/>
          </ac:spMkLst>
        </pc:spChg>
        <pc:spChg chg="add mod">
          <ac:chgData name="ALEXANDRE" userId="734048d45b8f99b5" providerId="LiveId" clId="{AF49EB09-1EBF-4699-9A1A-CE8A38381AE2}" dt="2021-08-02T12:39:50.183" v="1160" actId="164"/>
          <ac:spMkLst>
            <pc:docMk/>
            <pc:sldMk cId="2780565060" sldId="352"/>
            <ac:spMk id="8" creationId="{0D5EFE19-A5A9-41A9-8F8C-E914568D2849}"/>
          </ac:spMkLst>
        </pc:spChg>
        <pc:spChg chg="add mod">
          <ac:chgData name="ALEXANDRE" userId="734048d45b8f99b5" providerId="LiveId" clId="{AF49EB09-1EBF-4699-9A1A-CE8A38381AE2}" dt="2021-08-02T12:40:07.403" v="1162" actId="164"/>
          <ac:spMkLst>
            <pc:docMk/>
            <pc:sldMk cId="2780565060" sldId="352"/>
            <ac:spMk id="9" creationId="{E5E995A9-7E37-4B72-A054-20E02F2B918D}"/>
          </ac:spMkLst>
        </pc:spChg>
        <pc:spChg chg="add mod">
          <ac:chgData name="ALEXANDRE" userId="734048d45b8f99b5" providerId="LiveId" clId="{AF49EB09-1EBF-4699-9A1A-CE8A38381AE2}" dt="2021-08-02T12:40:07.403" v="1162" actId="164"/>
          <ac:spMkLst>
            <pc:docMk/>
            <pc:sldMk cId="2780565060" sldId="352"/>
            <ac:spMk id="12" creationId="{3F2ACAC0-E555-4C44-B83D-AF94C801C9E2}"/>
          </ac:spMkLst>
        </pc:spChg>
        <pc:spChg chg="add mod">
          <ac:chgData name="ALEXANDRE" userId="734048d45b8f99b5" providerId="LiveId" clId="{AF49EB09-1EBF-4699-9A1A-CE8A38381AE2}" dt="2021-08-02T12:39:38.516" v="1158" actId="207"/>
          <ac:spMkLst>
            <pc:docMk/>
            <pc:sldMk cId="2780565060" sldId="352"/>
            <ac:spMk id="13" creationId="{FB33B386-889B-4351-BE7F-B21EDB21649E}"/>
          </ac:spMkLst>
        </pc:spChg>
        <pc:spChg chg="add mod">
          <ac:chgData name="ALEXANDRE" userId="734048d45b8f99b5" providerId="LiveId" clId="{AF49EB09-1EBF-4699-9A1A-CE8A38381AE2}" dt="2021-08-02T12:41:42.992" v="1172" actId="207"/>
          <ac:spMkLst>
            <pc:docMk/>
            <pc:sldMk cId="2780565060" sldId="352"/>
            <ac:spMk id="14" creationId="{BD38EE28-F7C0-4531-BE15-BB60A542E4FF}"/>
          </ac:spMkLst>
        </pc:spChg>
        <pc:grpChg chg="add mod">
          <ac:chgData name="ALEXANDRE" userId="734048d45b8f99b5" providerId="LiveId" clId="{AF49EB09-1EBF-4699-9A1A-CE8A38381AE2}" dt="2021-08-02T12:39:50.183" v="1160" actId="164"/>
          <ac:grpSpMkLst>
            <pc:docMk/>
            <pc:sldMk cId="2780565060" sldId="352"/>
            <ac:grpSpMk id="11" creationId="{79838C52-809E-4EE6-9466-EEEF43FAA550}"/>
          </ac:grpSpMkLst>
        </pc:grpChg>
        <pc:grpChg chg="add mod">
          <ac:chgData name="ALEXANDRE" userId="734048d45b8f99b5" providerId="LiveId" clId="{AF49EB09-1EBF-4699-9A1A-CE8A38381AE2}" dt="2021-08-02T12:40:07.403" v="1162" actId="164"/>
          <ac:grpSpMkLst>
            <pc:docMk/>
            <pc:sldMk cId="2780565060" sldId="352"/>
            <ac:grpSpMk id="15" creationId="{7468C7DE-630E-4B70-A676-E9667F280027}"/>
          </ac:grpSpMkLst>
        </pc:grpChg>
        <pc:picChg chg="add mod">
          <ac:chgData name="ALEXANDRE" userId="734048d45b8f99b5" providerId="LiveId" clId="{AF49EB09-1EBF-4699-9A1A-CE8A38381AE2}" dt="2021-08-02T12:40:07.403" v="1162" actId="164"/>
          <ac:picMkLst>
            <pc:docMk/>
            <pc:sldMk cId="2780565060" sldId="352"/>
            <ac:picMk id="10" creationId="{6A1F4C3D-1B67-4952-9E93-EB9821DDB970}"/>
          </ac:picMkLst>
        </pc:picChg>
        <pc:picChg chg="add mod">
          <ac:chgData name="ALEXANDRE" userId="734048d45b8f99b5" providerId="LiveId" clId="{AF49EB09-1EBF-4699-9A1A-CE8A38381AE2}" dt="2021-08-02T12:39:50.183" v="1160" actId="164"/>
          <ac:picMkLst>
            <pc:docMk/>
            <pc:sldMk cId="2780565060" sldId="352"/>
            <ac:picMk id="1026" creationId="{D63A7038-8DFA-4A45-9B9E-156C719429E6}"/>
          </ac:picMkLst>
        </pc:picChg>
        <pc:cxnChg chg="add mod">
          <ac:chgData name="ALEXANDRE" userId="734048d45b8f99b5" providerId="LiveId" clId="{AF49EB09-1EBF-4699-9A1A-CE8A38381AE2}" dt="2021-08-02T12:39:50.183" v="1160" actId="164"/>
          <ac:cxnSpMkLst>
            <pc:docMk/>
            <pc:sldMk cId="2780565060" sldId="352"/>
            <ac:cxnSpMk id="6" creationId="{80E15048-8882-4AF3-A458-342ED6F98CE8}"/>
          </ac:cxnSpMkLst>
        </pc:cxnChg>
      </pc:sldChg>
      <pc:sldChg chg="addSp modSp new mod">
        <pc:chgData name="ALEXANDRE" userId="734048d45b8f99b5" providerId="LiveId" clId="{AF49EB09-1EBF-4699-9A1A-CE8A38381AE2}" dt="2021-08-02T12:47:18.498" v="1244" actId="123"/>
        <pc:sldMkLst>
          <pc:docMk/>
          <pc:sldMk cId="655815345" sldId="353"/>
        </pc:sldMkLst>
        <pc:spChg chg="mod">
          <ac:chgData name="ALEXANDRE" userId="734048d45b8f99b5" providerId="LiveId" clId="{AF49EB09-1EBF-4699-9A1A-CE8A38381AE2}" dt="2021-08-02T12:46:53.167" v="1234" actId="27636"/>
          <ac:spMkLst>
            <pc:docMk/>
            <pc:sldMk cId="655815345" sldId="353"/>
            <ac:spMk id="2" creationId="{66E2B98A-B716-42E8-84CB-480D3C6B5433}"/>
          </ac:spMkLst>
        </pc:spChg>
        <pc:spChg chg="mod">
          <ac:chgData name="ALEXANDRE" userId="734048d45b8f99b5" providerId="LiveId" clId="{AF49EB09-1EBF-4699-9A1A-CE8A38381AE2}" dt="2021-08-02T12:47:18.498" v="1244" actId="123"/>
          <ac:spMkLst>
            <pc:docMk/>
            <pc:sldMk cId="655815345" sldId="353"/>
            <ac:spMk id="3" creationId="{BD2CF0A5-D91E-430A-8EC7-F5DCE728A64B}"/>
          </ac:spMkLst>
        </pc:spChg>
        <pc:picChg chg="add mod">
          <ac:chgData name="ALEXANDRE" userId="734048d45b8f99b5" providerId="LiveId" clId="{AF49EB09-1EBF-4699-9A1A-CE8A38381AE2}" dt="2021-08-02T12:47:05.533" v="1240" actId="1076"/>
          <ac:picMkLst>
            <pc:docMk/>
            <pc:sldMk cId="655815345" sldId="353"/>
            <ac:picMk id="3074" creationId="{01AD2783-1977-4106-9EB3-9807F9E013ED}"/>
          </ac:picMkLst>
        </pc:picChg>
      </pc:sldChg>
      <pc:sldChg chg="addSp delSp modSp add mod">
        <pc:chgData name="ALEXANDRE" userId="734048d45b8f99b5" providerId="LiveId" clId="{AF49EB09-1EBF-4699-9A1A-CE8A38381AE2}" dt="2021-08-02T12:51:35.624" v="1285" actId="1076"/>
        <pc:sldMkLst>
          <pc:docMk/>
          <pc:sldMk cId="74061865" sldId="354"/>
        </pc:sldMkLst>
        <pc:spChg chg="mod">
          <ac:chgData name="ALEXANDRE" userId="734048d45b8f99b5" providerId="LiveId" clId="{AF49EB09-1EBF-4699-9A1A-CE8A38381AE2}" dt="2021-08-02T12:51:34.105" v="1284" actId="14100"/>
          <ac:spMkLst>
            <pc:docMk/>
            <pc:sldMk cId="74061865" sldId="354"/>
            <ac:spMk id="2" creationId="{66E2B98A-B716-42E8-84CB-480D3C6B5433}"/>
          </ac:spMkLst>
        </pc:spChg>
        <pc:spChg chg="mod">
          <ac:chgData name="ALEXANDRE" userId="734048d45b8f99b5" providerId="LiveId" clId="{AF49EB09-1EBF-4699-9A1A-CE8A38381AE2}" dt="2021-08-02T12:51:26.509" v="1281" actId="1076"/>
          <ac:spMkLst>
            <pc:docMk/>
            <pc:sldMk cId="74061865" sldId="354"/>
            <ac:spMk id="3" creationId="{BD2CF0A5-D91E-430A-8EC7-F5DCE728A64B}"/>
          </ac:spMkLst>
        </pc:spChg>
        <pc:picChg chg="add del mod">
          <ac:chgData name="ALEXANDRE" userId="734048d45b8f99b5" providerId="LiveId" clId="{AF49EB09-1EBF-4699-9A1A-CE8A38381AE2}" dt="2021-08-02T12:50:03.912" v="1272" actId="21"/>
          <ac:picMkLst>
            <pc:docMk/>
            <pc:sldMk cId="74061865" sldId="354"/>
            <ac:picMk id="5" creationId="{4854CEF4-43C8-4A1F-A42A-3E0E3365F135}"/>
          </ac:picMkLst>
        </pc:picChg>
        <pc:picChg chg="del">
          <ac:chgData name="ALEXANDRE" userId="734048d45b8f99b5" providerId="LiveId" clId="{AF49EB09-1EBF-4699-9A1A-CE8A38381AE2}" dt="2021-08-02T12:47:58.137" v="1246" actId="478"/>
          <ac:picMkLst>
            <pc:docMk/>
            <pc:sldMk cId="74061865" sldId="354"/>
            <ac:picMk id="3074" creationId="{01AD2783-1977-4106-9EB3-9807F9E013ED}"/>
          </ac:picMkLst>
        </pc:picChg>
        <pc:picChg chg="add mod">
          <ac:chgData name="ALEXANDRE" userId="734048d45b8f99b5" providerId="LiveId" clId="{AF49EB09-1EBF-4699-9A1A-CE8A38381AE2}" dt="2021-08-02T12:51:35.624" v="1285" actId="1076"/>
          <ac:picMkLst>
            <pc:docMk/>
            <pc:sldMk cId="74061865" sldId="354"/>
            <ac:picMk id="4098" creationId="{D94F723C-5A1D-4F0B-ADCA-D2DA4E6F9B62}"/>
          </ac:picMkLst>
        </pc:picChg>
      </pc:sldChg>
      <pc:sldChg chg="addSp delSp modSp add mod modAnim">
        <pc:chgData name="ALEXANDRE" userId="734048d45b8f99b5" providerId="LiveId" clId="{AF49EB09-1EBF-4699-9A1A-CE8A38381AE2}" dt="2021-08-02T12:52:34.865" v="1311"/>
        <pc:sldMkLst>
          <pc:docMk/>
          <pc:sldMk cId="2475626146" sldId="355"/>
        </pc:sldMkLst>
        <pc:spChg chg="mod">
          <ac:chgData name="ALEXANDRE" userId="734048d45b8f99b5" providerId="LiveId" clId="{AF49EB09-1EBF-4699-9A1A-CE8A38381AE2}" dt="2021-08-02T12:52:27.078" v="1308" actId="1076"/>
          <ac:spMkLst>
            <pc:docMk/>
            <pc:sldMk cId="2475626146" sldId="355"/>
            <ac:spMk id="2" creationId="{66E2B98A-B716-42E8-84CB-480D3C6B5433}"/>
          </ac:spMkLst>
        </pc:spChg>
        <pc:spChg chg="del">
          <ac:chgData name="ALEXANDRE" userId="734048d45b8f99b5" providerId="LiveId" clId="{AF49EB09-1EBF-4699-9A1A-CE8A38381AE2}" dt="2021-08-02T12:51:42.767" v="1287" actId="478"/>
          <ac:spMkLst>
            <pc:docMk/>
            <pc:sldMk cId="2475626146" sldId="355"/>
            <ac:spMk id="3" creationId="{BD2CF0A5-D91E-430A-8EC7-F5DCE728A64B}"/>
          </ac:spMkLst>
        </pc:spChg>
        <pc:spChg chg="add del mod">
          <ac:chgData name="ALEXANDRE" userId="734048d45b8f99b5" providerId="LiveId" clId="{AF49EB09-1EBF-4699-9A1A-CE8A38381AE2}" dt="2021-08-02T12:51:45.015" v="1288" actId="478"/>
          <ac:spMkLst>
            <pc:docMk/>
            <pc:sldMk cId="2475626146" sldId="355"/>
            <ac:spMk id="4" creationId="{AEADCA55-F71F-4BE0-B0AE-10500AF77776}"/>
          </ac:spMkLst>
        </pc:spChg>
        <pc:picChg chg="add mod">
          <ac:chgData name="ALEXANDRE" userId="734048d45b8f99b5" providerId="LiveId" clId="{AF49EB09-1EBF-4699-9A1A-CE8A38381AE2}" dt="2021-08-02T12:52:24.382" v="1307" actId="14100"/>
          <ac:picMkLst>
            <pc:docMk/>
            <pc:sldMk cId="2475626146" sldId="355"/>
            <ac:picMk id="6" creationId="{C54F7590-CF9B-4C5C-9145-406FF8B2FDA4}"/>
          </ac:picMkLst>
        </pc:picChg>
        <pc:picChg chg="add mod">
          <ac:chgData name="ALEXANDRE" userId="734048d45b8f99b5" providerId="LiveId" clId="{AF49EB09-1EBF-4699-9A1A-CE8A38381AE2}" dt="2021-08-02T12:52:32.429" v="1310" actId="1076"/>
          <ac:picMkLst>
            <pc:docMk/>
            <pc:sldMk cId="2475626146" sldId="355"/>
            <ac:picMk id="7" creationId="{E2ED107E-46A0-4846-B92C-857019D0A027}"/>
          </ac:picMkLst>
        </pc:picChg>
        <pc:picChg chg="del">
          <ac:chgData name="ALEXANDRE" userId="734048d45b8f99b5" providerId="LiveId" clId="{AF49EB09-1EBF-4699-9A1A-CE8A38381AE2}" dt="2021-08-02T12:51:42.767" v="1287" actId="478"/>
          <ac:picMkLst>
            <pc:docMk/>
            <pc:sldMk cId="2475626146" sldId="355"/>
            <ac:picMk id="4098" creationId="{D94F723C-5A1D-4F0B-ADCA-D2DA4E6F9B62}"/>
          </ac:picMkLst>
        </pc:picChg>
      </pc:sldChg>
      <pc:sldChg chg="addSp delSp modSp add modAnim">
        <pc:chgData name="ALEXANDRE" userId="734048d45b8f99b5" providerId="LiveId" clId="{AF49EB09-1EBF-4699-9A1A-CE8A38381AE2}" dt="2021-08-02T12:53:33.093" v="1316" actId="14100"/>
        <pc:sldMkLst>
          <pc:docMk/>
          <pc:sldMk cId="968482232" sldId="356"/>
        </pc:sldMkLst>
        <pc:spChg chg="del mod">
          <ac:chgData name="ALEXANDRE" userId="734048d45b8f99b5" providerId="LiveId" clId="{AF49EB09-1EBF-4699-9A1A-CE8A38381AE2}" dt="2021-08-02T12:53:20.557" v="1314" actId="478"/>
          <ac:spMkLst>
            <pc:docMk/>
            <pc:sldMk cId="968482232" sldId="356"/>
            <ac:spMk id="2" creationId="{66E2B98A-B716-42E8-84CB-480D3C6B5433}"/>
          </ac:spMkLst>
        </pc:spChg>
        <pc:spChg chg="add mod">
          <ac:chgData name="ALEXANDRE" userId="734048d45b8f99b5" providerId="LiveId" clId="{AF49EB09-1EBF-4699-9A1A-CE8A38381AE2}" dt="2021-08-02T12:53:20.557" v="1314" actId="478"/>
          <ac:spMkLst>
            <pc:docMk/>
            <pc:sldMk cId="968482232" sldId="356"/>
            <ac:spMk id="3" creationId="{3A90E98D-6319-4FCB-BD09-528B1BA6D443}"/>
          </ac:spMkLst>
        </pc:spChg>
        <pc:picChg chg="del mod">
          <ac:chgData name="ALEXANDRE" userId="734048d45b8f99b5" providerId="LiveId" clId="{AF49EB09-1EBF-4699-9A1A-CE8A38381AE2}" dt="2021-08-02T12:53:20.557" v="1314" actId="478"/>
          <ac:picMkLst>
            <pc:docMk/>
            <pc:sldMk cId="968482232" sldId="356"/>
            <ac:picMk id="6" creationId="{C54F7590-CF9B-4C5C-9145-406FF8B2FDA4}"/>
          </ac:picMkLst>
        </pc:picChg>
        <pc:picChg chg="del">
          <ac:chgData name="ALEXANDRE" userId="734048d45b8f99b5" providerId="LiveId" clId="{AF49EB09-1EBF-4699-9A1A-CE8A38381AE2}" dt="2021-08-02T12:53:20.557" v="1314" actId="478"/>
          <ac:picMkLst>
            <pc:docMk/>
            <pc:sldMk cId="968482232" sldId="356"/>
            <ac:picMk id="7" creationId="{E2ED107E-46A0-4846-B92C-857019D0A027}"/>
          </ac:picMkLst>
        </pc:picChg>
        <pc:picChg chg="add mod">
          <ac:chgData name="ALEXANDRE" userId="734048d45b8f99b5" providerId="LiveId" clId="{AF49EB09-1EBF-4699-9A1A-CE8A38381AE2}" dt="2021-08-02T12:53:33.093" v="1316" actId="14100"/>
          <ac:picMkLst>
            <pc:docMk/>
            <pc:sldMk cId="968482232" sldId="356"/>
            <ac:picMk id="8" creationId="{CA0930DB-C88B-43B1-9635-E001DBBC55B6}"/>
          </ac:picMkLst>
        </pc:picChg>
      </pc:sldChg>
      <pc:sldChg chg="addSp modSp new mod modAnim">
        <pc:chgData name="ALEXANDRE" userId="734048d45b8f99b5" providerId="LiveId" clId="{AF49EB09-1EBF-4699-9A1A-CE8A38381AE2}" dt="2021-08-02T17:24:54.511" v="2358" actId="1076"/>
        <pc:sldMkLst>
          <pc:docMk/>
          <pc:sldMk cId="508480602" sldId="357"/>
        </pc:sldMkLst>
        <pc:spChg chg="mod">
          <ac:chgData name="ALEXANDRE" userId="734048d45b8f99b5" providerId="LiveId" clId="{AF49EB09-1EBF-4699-9A1A-CE8A38381AE2}" dt="2021-08-02T13:33:06.745" v="2313" actId="20577"/>
          <ac:spMkLst>
            <pc:docMk/>
            <pc:sldMk cId="508480602" sldId="357"/>
            <ac:spMk id="2" creationId="{6A65B256-C35D-44B1-A347-4DB36C99CE05}"/>
          </ac:spMkLst>
        </pc:spChg>
        <pc:spChg chg="mod">
          <ac:chgData name="ALEXANDRE" userId="734048d45b8f99b5" providerId="LiveId" clId="{AF49EB09-1EBF-4699-9A1A-CE8A38381AE2}" dt="2021-08-02T17:24:54.511" v="2358" actId="1076"/>
          <ac:spMkLst>
            <pc:docMk/>
            <pc:sldMk cId="508480602" sldId="357"/>
            <ac:spMk id="3" creationId="{23CF0D74-81DF-4B81-A3D4-F8FD4CAD9832}"/>
          </ac:spMkLst>
        </pc:spChg>
        <pc:spChg chg="add mod">
          <ac:chgData name="ALEXANDRE" userId="734048d45b8f99b5" providerId="LiveId" clId="{AF49EB09-1EBF-4699-9A1A-CE8A38381AE2}" dt="2021-08-02T13:36:46.921" v="2355" actId="164"/>
          <ac:spMkLst>
            <pc:docMk/>
            <pc:sldMk cId="508480602" sldId="357"/>
            <ac:spMk id="8" creationId="{2C21D2D3-8A35-481D-BC2F-9DC18336C8BC}"/>
          </ac:spMkLst>
        </pc:spChg>
        <pc:grpChg chg="add mod">
          <ac:chgData name="ALEXANDRE" userId="734048d45b8f99b5" providerId="LiveId" clId="{AF49EB09-1EBF-4699-9A1A-CE8A38381AE2}" dt="2021-08-02T13:36:46.921" v="2355" actId="164"/>
          <ac:grpSpMkLst>
            <pc:docMk/>
            <pc:sldMk cId="508480602" sldId="357"/>
            <ac:grpSpMk id="9" creationId="{2DAA0E7D-03BB-48F4-A34F-2DB72ECCA714}"/>
          </ac:grpSpMkLst>
        </pc:grpChg>
        <pc:picChg chg="add mod">
          <ac:chgData name="ALEXANDRE" userId="734048d45b8f99b5" providerId="LiveId" clId="{AF49EB09-1EBF-4699-9A1A-CE8A38381AE2}" dt="2021-08-02T13:37:00.368" v="2357" actId="1076"/>
          <ac:picMkLst>
            <pc:docMk/>
            <pc:sldMk cId="508480602" sldId="357"/>
            <ac:picMk id="4" creationId="{5BAFFC21-7B20-4E51-B7D0-A85AB62E8A39}"/>
          </ac:picMkLst>
        </pc:picChg>
        <pc:picChg chg="add mod">
          <ac:chgData name="ALEXANDRE" userId="734048d45b8f99b5" providerId="LiveId" clId="{AF49EB09-1EBF-4699-9A1A-CE8A38381AE2}" dt="2021-08-02T13:36:46.921" v="2355" actId="164"/>
          <ac:picMkLst>
            <pc:docMk/>
            <pc:sldMk cId="508480602" sldId="357"/>
            <ac:picMk id="5" creationId="{C69C1156-7DCC-4605-A4D5-44848DFDFE03}"/>
          </ac:picMkLst>
        </pc:picChg>
        <pc:picChg chg="add mod">
          <ac:chgData name="ALEXANDRE" userId="734048d45b8f99b5" providerId="LiveId" clId="{AF49EB09-1EBF-4699-9A1A-CE8A38381AE2}" dt="2021-08-02T13:36:46.921" v="2355" actId="164"/>
          <ac:picMkLst>
            <pc:docMk/>
            <pc:sldMk cId="508480602" sldId="357"/>
            <ac:picMk id="6" creationId="{0A4C9694-C5F8-43DB-BE50-307C12EB8E1A}"/>
          </ac:picMkLst>
        </pc:picChg>
        <pc:picChg chg="add mod">
          <ac:chgData name="ALEXANDRE" userId="734048d45b8f99b5" providerId="LiveId" clId="{AF49EB09-1EBF-4699-9A1A-CE8A38381AE2}" dt="2021-08-02T13:36:46.921" v="2355" actId="164"/>
          <ac:picMkLst>
            <pc:docMk/>
            <pc:sldMk cId="508480602" sldId="357"/>
            <ac:picMk id="7" creationId="{1ECB367F-36B9-4DDC-914D-9C97B5A5B9CB}"/>
          </ac:picMkLst>
        </pc:picChg>
      </pc:sldChg>
      <pc:sldChg chg="addSp delSp modSp new mod">
        <pc:chgData name="ALEXANDRE" userId="734048d45b8f99b5" providerId="LiveId" clId="{AF49EB09-1EBF-4699-9A1A-CE8A38381AE2}" dt="2021-08-03T19:26:43.801" v="4039" actId="113"/>
        <pc:sldMkLst>
          <pc:docMk/>
          <pc:sldMk cId="4111311449" sldId="358"/>
        </pc:sldMkLst>
        <pc:spChg chg="mod">
          <ac:chgData name="ALEXANDRE" userId="734048d45b8f99b5" providerId="LiveId" clId="{AF49EB09-1EBF-4699-9A1A-CE8A38381AE2}" dt="2021-08-02T13:01:32.958" v="1698" actId="1076"/>
          <ac:spMkLst>
            <pc:docMk/>
            <pc:sldMk cId="4111311449" sldId="358"/>
            <ac:spMk id="2" creationId="{217AF756-B070-49B5-8AF9-E025F7D9DA56}"/>
          </ac:spMkLst>
        </pc:spChg>
        <pc:spChg chg="mod">
          <ac:chgData name="ALEXANDRE" userId="734048d45b8f99b5" providerId="LiveId" clId="{AF49EB09-1EBF-4699-9A1A-CE8A38381AE2}" dt="2021-08-03T19:26:43.801" v="4039" actId="113"/>
          <ac:spMkLst>
            <pc:docMk/>
            <pc:sldMk cId="4111311449" sldId="358"/>
            <ac:spMk id="3" creationId="{76369383-EEA5-41FE-9AE8-3787875E05A2}"/>
          </ac:spMkLst>
        </pc:spChg>
        <pc:picChg chg="add del mod">
          <ac:chgData name="ALEXANDRE" userId="734048d45b8f99b5" providerId="LiveId" clId="{AF49EB09-1EBF-4699-9A1A-CE8A38381AE2}" dt="2021-08-02T13:01:19.831" v="1692" actId="478"/>
          <ac:picMkLst>
            <pc:docMk/>
            <pc:sldMk cId="4111311449" sldId="358"/>
            <ac:picMk id="5122" creationId="{BA4487C5-AD8D-4AB3-8DD5-AD1165D4BB33}"/>
          </ac:picMkLst>
        </pc:picChg>
        <pc:picChg chg="add mod">
          <ac:chgData name="ALEXANDRE" userId="734048d45b8f99b5" providerId="LiveId" clId="{AF49EB09-1EBF-4699-9A1A-CE8A38381AE2}" dt="2021-08-02T13:06:59.243" v="1764" actId="732"/>
          <ac:picMkLst>
            <pc:docMk/>
            <pc:sldMk cId="4111311449" sldId="358"/>
            <ac:picMk id="5124" creationId="{C86BCE25-1FAD-4D9D-9F72-0EDE089352F8}"/>
          </ac:picMkLst>
        </pc:picChg>
      </pc:sldChg>
      <pc:sldChg chg="addSp delSp modSp add mod ord modAnim modNotesTx">
        <pc:chgData name="ALEXANDRE" userId="734048d45b8f99b5" providerId="LiveId" clId="{AF49EB09-1EBF-4699-9A1A-CE8A38381AE2}" dt="2021-08-03T19:24:48.154" v="4035" actId="20577"/>
        <pc:sldMkLst>
          <pc:docMk/>
          <pc:sldMk cId="1168035571" sldId="359"/>
        </pc:sldMkLst>
        <pc:spChg chg="mod">
          <ac:chgData name="ALEXANDRE" userId="734048d45b8f99b5" providerId="LiveId" clId="{AF49EB09-1EBF-4699-9A1A-CE8A38381AE2}" dt="2021-08-02T13:06:24.972" v="1751" actId="1076"/>
          <ac:spMkLst>
            <pc:docMk/>
            <pc:sldMk cId="1168035571" sldId="359"/>
            <ac:spMk id="2" creationId="{217AF756-B070-49B5-8AF9-E025F7D9DA56}"/>
          </ac:spMkLst>
        </pc:spChg>
        <pc:spChg chg="mod">
          <ac:chgData name="ALEXANDRE" userId="734048d45b8f99b5" providerId="LiveId" clId="{AF49EB09-1EBF-4699-9A1A-CE8A38381AE2}" dt="2021-08-03T19:24:48.154" v="4035" actId="20577"/>
          <ac:spMkLst>
            <pc:docMk/>
            <pc:sldMk cId="1168035571" sldId="359"/>
            <ac:spMk id="3" creationId="{76369383-EEA5-41FE-9AE8-3787875E05A2}"/>
          </ac:spMkLst>
        </pc:spChg>
        <pc:spChg chg="add del mod">
          <ac:chgData name="ALEXANDRE" userId="734048d45b8f99b5" providerId="LiveId" clId="{AF49EB09-1EBF-4699-9A1A-CE8A38381AE2}" dt="2021-08-02T13:04:42.087" v="1733"/>
          <ac:spMkLst>
            <pc:docMk/>
            <pc:sldMk cId="1168035571" sldId="359"/>
            <ac:spMk id="6" creationId="{A0242D89-1CA9-4F73-8733-07F974ADC575}"/>
          </ac:spMkLst>
        </pc:spChg>
        <pc:picChg chg="del">
          <ac:chgData name="ALEXANDRE" userId="734048d45b8f99b5" providerId="LiveId" clId="{AF49EB09-1EBF-4699-9A1A-CE8A38381AE2}" dt="2021-08-02T13:02:40.530" v="1704" actId="478"/>
          <ac:picMkLst>
            <pc:docMk/>
            <pc:sldMk cId="1168035571" sldId="359"/>
            <ac:picMk id="5124" creationId="{C86BCE25-1FAD-4D9D-9F72-0EDE089352F8}"/>
          </ac:picMkLst>
        </pc:picChg>
        <pc:picChg chg="add mod">
          <ac:chgData name="ALEXANDRE" userId="734048d45b8f99b5" providerId="LiveId" clId="{AF49EB09-1EBF-4699-9A1A-CE8A38381AE2}" dt="2021-08-02T13:06:11.027" v="1748" actId="732"/>
          <ac:picMkLst>
            <pc:docMk/>
            <pc:sldMk cId="1168035571" sldId="359"/>
            <ac:picMk id="6146" creationId="{56B50A79-6F99-47DA-B41F-E3183CE0590F}"/>
          </ac:picMkLst>
        </pc:picChg>
      </pc:sldChg>
      <pc:sldChg chg="addSp delSp modSp new mod modAnim">
        <pc:chgData name="ALEXANDRE" userId="734048d45b8f99b5" providerId="LiveId" clId="{AF49EB09-1EBF-4699-9A1A-CE8A38381AE2}" dt="2021-08-02T13:23:05.383" v="2029" actId="1076"/>
        <pc:sldMkLst>
          <pc:docMk/>
          <pc:sldMk cId="1929453639" sldId="360"/>
        </pc:sldMkLst>
        <pc:spChg chg="mod">
          <ac:chgData name="ALEXANDRE" userId="734048d45b8f99b5" providerId="LiveId" clId="{AF49EB09-1EBF-4699-9A1A-CE8A38381AE2}" dt="2021-08-02T13:09:28.362" v="1781" actId="20577"/>
          <ac:spMkLst>
            <pc:docMk/>
            <pc:sldMk cId="1929453639" sldId="360"/>
            <ac:spMk id="2" creationId="{093DD831-FFB4-44D8-9D43-778D9BA47D7A}"/>
          </ac:spMkLst>
        </pc:spChg>
        <pc:spChg chg="del">
          <ac:chgData name="ALEXANDRE" userId="734048d45b8f99b5" providerId="LiveId" clId="{AF49EB09-1EBF-4699-9A1A-CE8A38381AE2}" dt="2021-08-02T13:09:36.860" v="1782" actId="478"/>
          <ac:spMkLst>
            <pc:docMk/>
            <pc:sldMk cId="1929453639" sldId="360"/>
            <ac:spMk id="3" creationId="{DE510347-D311-4341-9403-6BEA1E6909B4}"/>
          </ac:spMkLst>
        </pc:spChg>
        <pc:spChg chg="add mod">
          <ac:chgData name="ALEXANDRE" userId="734048d45b8f99b5" providerId="LiveId" clId="{AF49EB09-1EBF-4699-9A1A-CE8A38381AE2}" dt="2021-08-02T13:23:03.820" v="2028" actId="1076"/>
          <ac:spMkLst>
            <pc:docMk/>
            <pc:sldMk cId="1929453639" sldId="360"/>
            <ac:spMk id="5" creationId="{571276FA-332E-4BEB-A7AD-0DC8171799EB}"/>
          </ac:spMkLst>
        </pc:spChg>
        <pc:spChg chg="add mod">
          <ac:chgData name="ALEXANDRE" userId="734048d45b8f99b5" providerId="LiveId" clId="{AF49EB09-1EBF-4699-9A1A-CE8A38381AE2}" dt="2021-08-02T13:23:05.383" v="2029" actId="1076"/>
          <ac:spMkLst>
            <pc:docMk/>
            <pc:sldMk cId="1929453639" sldId="360"/>
            <ac:spMk id="6" creationId="{3B5D6241-632F-4E0C-862F-14D2A68CF553}"/>
          </ac:spMkLst>
        </pc:spChg>
        <pc:grpChg chg="add mod">
          <ac:chgData name="ALEXANDRE" userId="734048d45b8f99b5" providerId="LiveId" clId="{AF49EB09-1EBF-4699-9A1A-CE8A38381AE2}" dt="2021-08-02T13:23:05.383" v="2029" actId="1076"/>
          <ac:grpSpMkLst>
            <pc:docMk/>
            <pc:sldMk cId="1929453639" sldId="360"/>
            <ac:grpSpMk id="7" creationId="{EEA43CF8-66DD-4F95-A007-BF09E07C4982}"/>
          </ac:grpSpMkLst>
        </pc:grpChg>
        <pc:picChg chg="add mod">
          <ac:chgData name="ALEXANDRE" userId="734048d45b8f99b5" providerId="LiveId" clId="{AF49EB09-1EBF-4699-9A1A-CE8A38381AE2}" dt="2021-08-02T13:23:05.383" v="2029" actId="1076"/>
          <ac:picMkLst>
            <pc:docMk/>
            <pc:sldMk cId="1929453639" sldId="360"/>
            <ac:picMk id="7170" creationId="{10CE33E5-5244-4960-8462-C52BE91AB5BC}"/>
          </ac:picMkLst>
        </pc:picChg>
      </pc:sldChg>
      <pc:sldChg chg="addSp delSp modSp add mod modAnim">
        <pc:chgData name="ALEXANDRE" userId="734048d45b8f99b5" providerId="LiveId" clId="{AF49EB09-1EBF-4699-9A1A-CE8A38381AE2}" dt="2021-08-02T13:29:03.880" v="2179" actId="115"/>
        <pc:sldMkLst>
          <pc:docMk/>
          <pc:sldMk cId="1888852150" sldId="361"/>
        </pc:sldMkLst>
        <pc:spChg chg="add mod">
          <ac:chgData name="ALEXANDRE" userId="734048d45b8f99b5" providerId="LiveId" clId="{AF49EB09-1EBF-4699-9A1A-CE8A38381AE2}" dt="2021-08-02T13:19:48.311" v="1967"/>
          <ac:spMkLst>
            <pc:docMk/>
            <pc:sldMk cId="1888852150" sldId="361"/>
            <ac:spMk id="3" creationId="{1C790CEF-8031-4616-AD36-A4F20EFF9A1E}"/>
          </ac:spMkLst>
        </pc:spChg>
        <pc:spChg chg="add mod">
          <ac:chgData name="ALEXANDRE" userId="734048d45b8f99b5" providerId="LiveId" clId="{AF49EB09-1EBF-4699-9A1A-CE8A38381AE2}" dt="2021-08-02T13:19:48.311" v="1967"/>
          <ac:spMkLst>
            <pc:docMk/>
            <pc:sldMk cId="1888852150" sldId="361"/>
            <ac:spMk id="4" creationId="{B094AF5D-D297-42E1-AF45-D17E581DD24B}"/>
          </ac:spMkLst>
        </pc:spChg>
        <pc:spChg chg="mod">
          <ac:chgData name="ALEXANDRE" userId="734048d45b8f99b5" providerId="LiveId" clId="{AF49EB09-1EBF-4699-9A1A-CE8A38381AE2}" dt="2021-08-02T13:29:03.880" v="2179" actId="115"/>
          <ac:spMkLst>
            <pc:docMk/>
            <pc:sldMk cId="1888852150" sldId="361"/>
            <ac:spMk id="5" creationId="{571276FA-332E-4BEB-A7AD-0DC8171799EB}"/>
          </ac:spMkLst>
        </pc:spChg>
        <pc:spChg chg="mod">
          <ac:chgData name="ALEXANDRE" userId="734048d45b8f99b5" providerId="LiveId" clId="{AF49EB09-1EBF-4699-9A1A-CE8A38381AE2}" dt="2021-08-02T13:20:44.368" v="1981" actId="208"/>
          <ac:spMkLst>
            <pc:docMk/>
            <pc:sldMk cId="1888852150" sldId="361"/>
            <ac:spMk id="18" creationId="{1BBCAF7B-16A9-45B0-B6B1-73CBACFA009A}"/>
          </ac:spMkLst>
        </pc:spChg>
        <pc:spChg chg="mod">
          <ac:chgData name="ALEXANDRE" userId="734048d45b8f99b5" providerId="LiveId" clId="{AF49EB09-1EBF-4699-9A1A-CE8A38381AE2}" dt="2021-08-02T13:20:53.574" v="1983" actId="207"/>
          <ac:spMkLst>
            <pc:docMk/>
            <pc:sldMk cId="1888852150" sldId="361"/>
            <ac:spMk id="19" creationId="{4B229C7F-0952-4240-9C68-847D67AECE64}"/>
          </ac:spMkLst>
        </pc:spChg>
        <pc:spChg chg="mod">
          <ac:chgData name="ALEXANDRE" userId="734048d45b8f99b5" providerId="LiveId" clId="{AF49EB09-1EBF-4699-9A1A-CE8A38381AE2}" dt="2021-08-02T13:21:23.866" v="1991" actId="208"/>
          <ac:spMkLst>
            <pc:docMk/>
            <pc:sldMk cId="1888852150" sldId="361"/>
            <ac:spMk id="29" creationId="{A4205DCC-A443-4349-AE73-9DEEC015BC21}"/>
          </ac:spMkLst>
        </pc:spChg>
        <pc:spChg chg="mod">
          <ac:chgData name="ALEXANDRE" userId="734048d45b8f99b5" providerId="LiveId" clId="{AF49EB09-1EBF-4699-9A1A-CE8A38381AE2}" dt="2021-08-02T13:21:56.154" v="2000" actId="1076"/>
          <ac:spMkLst>
            <pc:docMk/>
            <pc:sldMk cId="1888852150" sldId="361"/>
            <ac:spMk id="30" creationId="{CF166227-AB97-4C0F-A185-CE129A727B47}"/>
          </ac:spMkLst>
        </pc:spChg>
        <pc:grpChg chg="del">
          <ac:chgData name="ALEXANDRE" userId="734048d45b8f99b5" providerId="LiveId" clId="{AF49EB09-1EBF-4699-9A1A-CE8A38381AE2}" dt="2021-08-02T13:14:00.404" v="1860" actId="478"/>
          <ac:grpSpMkLst>
            <pc:docMk/>
            <pc:sldMk cId="1888852150" sldId="361"/>
            <ac:grpSpMk id="7" creationId="{EEA43CF8-66DD-4F95-A007-BF09E07C4982}"/>
          </ac:grpSpMkLst>
        </pc:grpChg>
        <pc:grpChg chg="add mod">
          <ac:chgData name="ALEXANDRE" userId="734048d45b8f99b5" providerId="LiveId" clId="{AF49EB09-1EBF-4699-9A1A-CE8A38381AE2}" dt="2021-08-02T13:21:51.987" v="1998" actId="1076"/>
          <ac:grpSpMkLst>
            <pc:docMk/>
            <pc:sldMk cId="1888852150" sldId="361"/>
            <ac:grpSpMk id="14" creationId="{8BD92C13-7E7A-4A5D-A6BE-A1E591BE9AA3}"/>
          </ac:grpSpMkLst>
        </pc:grpChg>
        <pc:grpChg chg="add mod">
          <ac:chgData name="ALEXANDRE" userId="734048d45b8f99b5" providerId="LiveId" clId="{AF49EB09-1EBF-4699-9A1A-CE8A38381AE2}" dt="2021-08-02T13:21:51.987" v="1998" actId="1076"/>
          <ac:grpSpMkLst>
            <pc:docMk/>
            <pc:sldMk cId="1888852150" sldId="361"/>
            <ac:grpSpMk id="17" creationId="{DA3D47D3-7E42-4587-B924-5216FD16BB2D}"/>
          </ac:grpSpMkLst>
        </pc:grpChg>
        <pc:grpChg chg="add mod">
          <ac:chgData name="ALEXANDRE" userId="734048d45b8f99b5" providerId="LiveId" clId="{AF49EB09-1EBF-4699-9A1A-CE8A38381AE2}" dt="2021-08-02T13:21:51.987" v="1998" actId="1076"/>
          <ac:grpSpMkLst>
            <pc:docMk/>
            <pc:sldMk cId="1888852150" sldId="361"/>
            <ac:grpSpMk id="28" creationId="{247D125E-08ED-47C0-9F78-08B28A2578A0}"/>
          </ac:grpSpMkLst>
        </pc:grpChg>
        <pc:picChg chg="add mod">
          <ac:chgData name="ALEXANDRE" userId="734048d45b8f99b5" providerId="LiveId" clId="{AF49EB09-1EBF-4699-9A1A-CE8A38381AE2}" dt="2021-08-02T13:21:53.879" v="1999" actId="1076"/>
          <ac:picMkLst>
            <pc:docMk/>
            <pc:sldMk cId="1888852150" sldId="361"/>
            <ac:picMk id="8194" creationId="{6E00D031-D036-4659-84DE-24A7156E030F}"/>
          </ac:picMkLst>
        </pc:picChg>
        <pc:cxnChg chg="add mod">
          <ac:chgData name="ALEXANDRE" userId="734048d45b8f99b5" providerId="LiveId" clId="{AF49EB09-1EBF-4699-9A1A-CE8A38381AE2}" dt="2021-08-02T13:19:48.311" v="1967"/>
          <ac:cxnSpMkLst>
            <pc:docMk/>
            <pc:sldMk cId="1888852150" sldId="361"/>
            <ac:cxnSpMk id="9" creationId="{5DDC1FE2-7596-42BE-8E32-CBF662A913BB}"/>
          </ac:cxnSpMkLst>
        </pc:cxnChg>
        <pc:cxnChg chg="mod">
          <ac:chgData name="ALEXANDRE" userId="734048d45b8f99b5" providerId="LiveId" clId="{AF49EB09-1EBF-4699-9A1A-CE8A38381AE2}" dt="2021-08-02T13:20:48.881" v="1982" actId="208"/>
          <ac:cxnSpMkLst>
            <pc:docMk/>
            <pc:sldMk cId="1888852150" sldId="361"/>
            <ac:cxnSpMk id="20" creationId="{4B76405D-EF8E-4C32-8CC5-4744A16E9BAE}"/>
          </ac:cxnSpMkLst>
        </pc:cxnChg>
        <pc:cxnChg chg="mod">
          <ac:chgData name="ALEXANDRE" userId="734048d45b8f99b5" providerId="LiveId" clId="{AF49EB09-1EBF-4699-9A1A-CE8A38381AE2}" dt="2021-08-02T13:21:56.154" v="2000" actId="1076"/>
          <ac:cxnSpMkLst>
            <pc:docMk/>
            <pc:sldMk cId="1888852150" sldId="361"/>
            <ac:cxnSpMk id="31" creationId="{FA98487B-3ED5-4781-81EA-8633C8ED0EF4}"/>
          </ac:cxnSpMkLst>
        </pc:cxnChg>
      </pc:sldChg>
      <pc:sldChg chg="addSp delSp modSp add mod ord modAnim">
        <pc:chgData name="ALEXANDRE" userId="734048d45b8f99b5" providerId="LiveId" clId="{AF49EB09-1EBF-4699-9A1A-CE8A38381AE2}" dt="2021-08-02T13:26:05.889" v="2093" actId="20577"/>
        <pc:sldMkLst>
          <pc:docMk/>
          <pc:sldMk cId="373910482" sldId="362"/>
        </pc:sldMkLst>
        <pc:spChg chg="mod">
          <ac:chgData name="ALEXANDRE" userId="734048d45b8f99b5" providerId="LiveId" clId="{AF49EB09-1EBF-4699-9A1A-CE8A38381AE2}" dt="2021-08-02T13:26:05.889" v="2093" actId="20577"/>
          <ac:spMkLst>
            <pc:docMk/>
            <pc:sldMk cId="373910482" sldId="362"/>
            <ac:spMk id="2" creationId="{093DD831-FFB4-44D8-9D43-778D9BA47D7A}"/>
          </ac:spMkLst>
        </pc:spChg>
        <pc:spChg chg="mod">
          <ac:chgData name="ALEXANDRE" userId="734048d45b8f99b5" providerId="LiveId" clId="{AF49EB09-1EBF-4699-9A1A-CE8A38381AE2}" dt="2021-08-02T13:25:50.841" v="2089" actId="1076"/>
          <ac:spMkLst>
            <pc:docMk/>
            <pc:sldMk cId="373910482" sldId="362"/>
            <ac:spMk id="5" creationId="{571276FA-332E-4BEB-A7AD-0DC8171799EB}"/>
          </ac:spMkLst>
        </pc:spChg>
        <pc:spChg chg="mod">
          <ac:chgData name="ALEXANDRE" userId="734048d45b8f99b5" providerId="LiveId" clId="{AF49EB09-1EBF-4699-9A1A-CE8A38381AE2}" dt="2021-08-02T13:25:47.858" v="2088" actId="1076"/>
          <ac:spMkLst>
            <pc:docMk/>
            <pc:sldMk cId="373910482" sldId="362"/>
            <ac:spMk id="6" creationId="{3B5D6241-632F-4E0C-862F-14D2A68CF553}"/>
          </ac:spMkLst>
        </pc:spChg>
        <pc:grpChg chg="del mod">
          <ac:chgData name="ALEXANDRE" userId="734048d45b8f99b5" providerId="LiveId" clId="{AF49EB09-1EBF-4699-9A1A-CE8A38381AE2}" dt="2021-08-02T13:24:56.969" v="2038" actId="478"/>
          <ac:grpSpMkLst>
            <pc:docMk/>
            <pc:sldMk cId="373910482" sldId="362"/>
            <ac:grpSpMk id="7" creationId="{EEA43CF8-66DD-4F95-A007-BF09E07C4982}"/>
          </ac:grpSpMkLst>
        </pc:grpChg>
        <pc:picChg chg="del">
          <ac:chgData name="ALEXANDRE" userId="734048d45b8f99b5" providerId="LiveId" clId="{AF49EB09-1EBF-4699-9A1A-CE8A38381AE2}" dt="2021-08-02T13:24:56.969" v="2038" actId="478"/>
          <ac:picMkLst>
            <pc:docMk/>
            <pc:sldMk cId="373910482" sldId="362"/>
            <ac:picMk id="7170" creationId="{10CE33E5-5244-4960-8462-C52BE91AB5BC}"/>
          </ac:picMkLst>
        </pc:picChg>
        <pc:picChg chg="add mod">
          <ac:chgData name="ALEXANDRE" userId="734048d45b8f99b5" providerId="LiveId" clId="{AF49EB09-1EBF-4699-9A1A-CE8A38381AE2}" dt="2021-08-02T13:25:38.267" v="2083" actId="14100"/>
          <ac:picMkLst>
            <pc:docMk/>
            <pc:sldMk cId="373910482" sldId="362"/>
            <ac:picMk id="9218" creationId="{20AF44ED-D320-44D1-BB49-C46A9334DC9F}"/>
          </ac:picMkLst>
        </pc:picChg>
      </pc:sldChg>
      <pc:sldChg chg="addSp modSp add mod">
        <pc:chgData name="ALEXANDRE" userId="734048d45b8f99b5" providerId="LiveId" clId="{AF49EB09-1EBF-4699-9A1A-CE8A38381AE2}" dt="2021-08-19T17:10:08.160" v="4095" actId="1076"/>
        <pc:sldMkLst>
          <pc:docMk/>
          <pc:sldMk cId="4245898271" sldId="363"/>
        </pc:sldMkLst>
        <pc:spChg chg="mod">
          <ac:chgData name="ALEXANDRE" userId="734048d45b8f99b5" providerId="LiveId" clId="{AF49EB09-1EBF-4699-9A1A-CE8A38381AE2}" dt="2021-08-02T13:30:10.610" v="2196" actId="1076"/>
          <ac:spMkLst>
            <pc:docMk/>
            <pc:sldMk cId="4245898271" sldId="363"/>
            <ac:spMk id="2" creationId="{093DD831-FFB4-44D8-9D43-778D9BA47D7A}"/>
          </ac:spMkLst>
        </pc:spChg>
        <pc:spChg chg="mod">
          <ac:chgData name="ALEXANDRE" userId="734048d45b8f99b5" providerId="LiveId" clId="{AF49EB09-1EBF-4699-9A1A-CE8A38381AE2}" dt="2021-08-19T17:09:04.190" v="4093" actId="14100"/>
          <ac:spMkLst>
            <pc:docMk/>
            <pc:sldMk cId="4245898271" sldId="363"/>
            <ac:spMk id="3" creationId="{1C790CEF-8031-4616-AD36-A4F20EFF9A1E}"/>
          </ac:spMkLst>
        </pc:spChg>
        <pc:spChg chg="mod">
          <ac:chgData name="ALEXANDRE" userId="734048d45b8f99b5" providerId="LiveId" clId="{AF49EB09-1EBF-4699-9A1A-CE8A38381AE2}" dt="2021-08-19T17:08:48.653" v="4091" actId="20577"/>
          <ac:spMkLst>
            <pc:docMk/>
            <pc:sldMk cId="4245898271" sldId="363"/>
            <ac:spMk id="5" creationId="{571276FA-332E-4BEB-A7AD-0DC8171799EB}"/>
          </ac:spMkLst>
        </pc:spChg>
        <pc:spChg chg="mod">
          <ac:chgData name="ALEXANDRE" userId="734048d45b8f99b5" providerId="LiveId" clId="{AF49EB09-1EBF-4699-9A1A-CE8A38381AE2}" dt="2021-08-19T17:10:03.182" v="4094" actId="14100"/>
          <ac:spMkLst>
            <pc:docMk/>
            <pc:sldMk cId="4245898271" sldId="363"/>
            <ac:spMk id="18" creationId="{1BBCAF7B-16A9-45B0-B6B1-73CBACFA009A}"/>
          </ac:spMkLst>
        </pc:spChg>
        <pc:spChg chg="mod">
          <ac:chgData name="ALEXANDRE" userId="734048d45b8f99b5" providerId="LiveId" clId="{AF49EB09-1EBF-4699-9A1A-CE8A38381AE2}" dt="2021-08-02T13:29:54.390" v="2192" actId="1076"/>
          <ac:spMkLst>
            <pc:docMk/>
            <pc:sldMk cId="4245898271" sldId="363"/>
            <ac:spMk id="19" creationId="{4B229C7F-0952-4240-9C68-847D67AECE64}"/>
          </ac:spMkLst>
        </pc:spChg>
        <pc:spChg chg="add mod">
          <ac:chgData name="ALEXANDRE" userId="734048d45b8f99b5" providerId="LiveId" clId="{AF49EB09-1EBF-4699-9A1A-CE8A38381AE2}" dt="2021-08-02T13:26:21.298" v="2100" actId="571"/>
          <ac:spMkLst>
            <pc:docMk/>
            <pc:sldMk cId="4245898271" sldId="363"/>
            <ac:spMk id="21" creationId="{5A348DD4-7D47-4D2D-8326-B43ED2188944}"/>
          </ac:spMkLst>
        </pc:spChg>
        <pc:spChg chg="mod">
          <ac:chgData name="ALEXANDRE" userId="734048d45b8f99b5" providerId="LiveId" clId="{AF49EB09-1EBF-4699-9A1A-CE8A38381AE2}" dt="2021-08-02T13:30:02.566" v="2194" actId="14100"/>
          <ac:spMkLst>
            <pc:docMk/>
            <pc:sldMk cId="4245898271" sldId="363"/>
            <ac:spMk id="29" creationId="{A4205DCC-A443-4349-AE73-9DEEC015BC21}"/>
          </ac:spMkLst>
        </pc:spChg>
        <pc:spChg chg="mod">
          <ac:chgData name="ALEXANDRE" userId="734048d45b8f99b5" providerId="LiveId" clId="{AF49EB09-1EBF-4699-9A1A-CE8A38381AE2}" dt="2021-08-02T13:30:05.246" v="2195" actId="1076"/>
          <ac:spMkLst>
            <pc:docMk/>
            <pc:sldMk cId="4245898271" sldId="363"/>
            <ac:spMk id="30" creationId="{CF166227-AB97-4C0F-A185-CE129A727B47}"/>
          </ac:spMkLst>
        </pc:spChg>
        <pc:grpChg chg="mod">
          <ac:chgData name="ALEXANDRE" userId="734048d45b8f99b5" providerId="LiveId" clId="{AF49EB09-1EBF-4699-9A1A-CE8A38381AE2}" dt="2021-08-19T17:08:59.905" v="4092" actId="1076"/>
          <ac:grpSpMkLst>
            <pc:docMk/>
            <pc:sldMk cId="4245898271" sldId="363"/>
            <ac:grpSpMk id="14" creationId="{8BD92C13-7E7A-4A5D-A6BE-A1E591BE9AA3}"/>
          </ac:grpSpMkLst>
        </pc:grpChg>
        <pc:grpChg chg="mod">
          <ac:chgData name="ALEXANDRE" userId="734048d45b8f99b5" providerId="LiveId" clId="{AF49EB09-1EBF-4699-9A1A-CE8A38381AE2}" dt="2021-08-02T13:29:42.686" v="2188" actId="1076"/>
          <ac:grpSpMkLst>
            <pc:docMk/>
            <pc:sldMk cId="4245898271" sldId="363"/>
            <ac:grpSpMk id="17" creationId="{DA3D47D3-7E42-4587-B924-5216FD16BB2D}"/>
          </ac:grpSpMkLst>
        </pc:grpChg>
        <pc:grpChg chg="mod">
          <ac:chgData name="ALEXANDRE" userId="734048d45b8f99b5" providerId="LiveId" clId="{AF49EB09-1EBF-4699-9A1A-CE8A38381AE2}" dt="2021-08-19T17:10:08.160" v="4095" actId="1076"/>
          <ac:grpSpMkLst>
            <pc:docMk/>
            <pc:sldMk cId="4245898271" sldId="363"/>
            <ac:grpSpMk id="28" creationId="{247D125E-08ED-47C0-9F78-08B28A2578A0}"/>
          </ac:grpSpMkLst>
        </pc:grpChg>
        <pc:inkChg chg="add">
          <ac:chgData name="ALEXANDRE" userId="734048d45b8f99b5" providerId="LiveId" clId="{AF49EB09-1EBF-4699-9A1A-CE8A38381AE2}" dt="2021-08-18T22:00:56.625" v="4084"/>
          <ac:inkMkLst>
            <pc:docMk/>
            <pc:sldMk cId="4245898271" sldId="363"/>
            <ac:inkMk id="6" creationId="{198F00CC-C5E1-41E9-B180-67BE06B5386C}"/>
          </ac:inkMkLst>
        </pc:inkChg>
        <pc:cxnChg chg="mod">
          <ac:chgData name="ALEXANDRE" userId="734048d45b8f99b5" providerId="LiveId" clId="{AF49EB09-1EBF-4699-9A1A-CE8A38381AE2}" dt="2021-08-19T17:09:04.190" v="4093" actId="14100"/>
          <ac:cxnSpMkLst>
            <pc:docMk/>
            <pc:sldMk cId="4245898271" sldId="363"/>
            <ac:cxnSpMk id="9" creationId="{5DDC1FE2-7596-42BE-8E32-CBF662A913BB}"/>
          </ac:cxnSpMkLst>
        </pc:cxnChg>
        <pc:cxnChg chg="mod">
          <ac:chgData name="ALEXANDRE" userId="734048d45b8f99b5" providerId="LiveId" clId="{AF49EB09-1EBF-4699-9A1A-CE8A38381AE2}" dt="2021-08-19T17:10:03.182" v="4094" actId="14100"/>
          <ac:cxnSpMkLst>
            <pc:docMk/>
            <pc:sldMk cId="4245898271" sldId="363"/>
            <ac:cxnSpMk id="20" creationId="{4B76405D-EF8E-4C32-8CC5-4744A16E9BAE}"/>
          </ac:cxnSpMkLst>
        </pc:cxnChg>
        <pc:cxnChg chg="mod">
          <ac:chgData name="ALEXANDRE" userId="734048d45b8f99b5" providerId="LiveId" clId="{AF49EB09-1EBF-4699-9A1A-CE8A38381AE2}" dt="2021-08-02T13:30:05.246" v="2195" actId="1076"/>
          <ac:cxnSpMkLst>
            <pc:docMk/>
            <pc:sldMk cId="4245898271" sldId="363"/>
            <ac:cxnSpMk id="31" creationId="{FA98487B-3ED5-4781-81EA-8633C8ED0EF4}"/>
          </ac:cxnSpMkLst>
        </pc:cxnChg>
      </pc:sldChg>
      <pc:sldChg chg="addSp delSp modSp add del mod">
        <pc:chgData name="ALEXANDRE" userId="734048d45b8f99b5" providerId="LiveId" clId="{AF49EB09-1EBF-4699-9A1A-CE8A38381AE2}" dt="2021-08-02T17:30:30.169" v="2579" actId="47"/>
        <pc:sldMkLst>
          <pc:docMk/>
          <pc:sldMk cId="1428442513" sldId="364"/>
        </pc:sldMkLst>
        <pc:spChg chg="mod">
          <ac:chgData name="ALEXANDRE" userId="734048d45b8f99b5" providerId="LiveId" clId="{AF49EB09-1EBF-4699-9A1A-CE8A38381AE2}" dt="2021-08-02T17:29:55.665" v="2576" actId="1076"/>
          <ac:spMkLst>
            <pc:docMk/>
            <pc:sldMk cId="1428442513" sldId="364"/>
            <ac:spMk id="2" creationId="{217AF756-B070-49B5-8AF9-E025F7D9DA56}"/>
          </ac:spMkLst>
        </pc:spChg>
        <pc:spChg chg="del">
          <ac:chgData name="ALEXANDRE" userId="734048d45b8f99b5" providerId="LiveId" clId="{AF49EB09-1EBF-4699-9A1A-CE8A38381AE2}" dt="2021-08-02T17:25:49.669" v="2362" actId="478"/>
          <ac:spMkLst>
            <pc:docMk/>
            <pc:sldMk cId="1428442513" sldId="364"/>
            <ac:spMk id="3" creationId="{76369383-EEA5-41FE-9AE8-3787875E05A2}"/>
          </ac:spMkLst>
        </pc:spChg>
        <pc:spChg chg="add del mod">
          <ac:chgData name="ALEXANDRE" userId="734048d45b8f99b5" providerId="LiveId" clId="{AF49EB09-1EBF-4699-9A1A-CE8A38381AE2}" dt="2021-08-02T17:25:51.756" v="2363" actId="478"/>
          <ac:spMkLst>
            <pc:docMk/>
            <pc:sldMk cId="1428442513" sldId="364"/>
            <ac:spMk id="4" creationId="{0C5C97F3-89EF-47AE-8C74-B35C16146B04}"/>
          </ac:spMkLst>
        </pc:spChg>
        <pc:picChg chg="add mod">
          <ac:chgData name="ALEXANDRE" userId="734048d45b8f99b5" providerId="LiveId" clId="{AF49EB09-1EBF-4699-9A1A-CE8A38381AE2}" dt="2021-08-02T17:29:52.442" v="2575" actId="1076"/>
          <ac:picMkLst>
            <pc:docMk/>
            <pc:sldMk cId="1428442513" sldId="364"/>
            <ac:picMk id="6" creationId="{04470D7A-0AFE-4DB6-A941-2378F22A9815}"/>
          </ac:picMkLst>
        </pc:picChg>
        <pc:picChg chg="del">
          <ac:chgData name="ALEXANDRE" userId="734048d45b8f99b5" providerId="LiveId" clId="{AF49EB09-1EBF-4699-9A1A-CE8A38381AE2}" dt="2021-08-02T17:25:49.669" v="2362" actId="478"/>
          <ac:picMkLst>
            <pc:docMk/>
            <pc:sldMk cId="1428442513" sldId="364"/>
            <ac:picMk id="5124" creationId="{C86BCE25-1FAD-4D9D-9F72-0EDE089352F8}"/>
          </ac:picMkLst>
        </pc:picChg>
        <pc:picChg chg="add mod">
          <ac:chgData name="ALEXANDRE" userId="734048d45b8f99b5" providerId="LiveId" clId="{AF49EB09-1EBF-4699-9A1A-CE8A38381AE2}" dt="2021-08-02T17:26:46.551" v="2372" actId="1076"/>
          <ac:picMkLst>
            <pc:docMk/>
            <pc:sldMk cId="1428442513" sldId="364"/>
            <ac:picMk id="10242" creationId="{6A3A8B38-C5A8-4AF4-BF8A-70226DF7508B}"/>
          </ac:picMkLst>
        </pc:picChg>
      </pc:sldChg>
      <pc:sldChg chg="addSp delSp modSp add mod modClrScheme chgLayout">
        <pc:chgData name="ALEXANDRE" userId="734048d45b8f99b5" providerId="LiveId" clId="{AF49EB09-1EBF-4699-9A1A-CE8A38381AE2}" dt="2021-08-02T17:30:34.803" v="2580" actId="1076"/>
        <pc:sldMkLst>
          <pc:docMk/>
          <pc:sldMk cId="1433636519" sldId="365"/>
        </pc:sldMkLst>
        <pc:spChg chg="mod ord">
          <ac:chgData name="ALEXANDRE" userId="734048d45b8f99b5" providerId="LiveId" clId="{AF49EB09-1EBF-4699-9A1A-CE8A38381AE2}" dt="2021-08-02T17:30:34.803" v="2580" actId="1076"/>
          <ac:spMkLst>
            <pc:docMk/>
            <pc:sldMk cId="1433636519" sldId="365"/>
            <ac:spMk id="2" creationId="{217AF756-B070-49B5-8AF9-E025F7D9DA56}"/>
          </ac:spMkLst>
        </pc:spChg>
        <pc:spChg chg="add del mod ord">
          <ac:chgData name="ALEXANDRE" userId="734048d45b8f99b5" providerId="LiveId" clId="{AF49EB09-1EBF-4699-9A1A-CE8A38381AE2}" dt="2021-08-02T17:28:02.387" v="2391" actId="700"/>
          <ac:spMkLst>
            <pc:docMk/>
            <pc:sldMk cId="1433636519" sldId="365"/>
            <ac:spMk id="3" creationId="{4D95701F-1F69-439A-A600-FAD9BAB5D81E}"/>
          </ac:spMkLst>
        </pc:spChg>
        <pc:spChg chg="add mod ord">
          <ac:chgData name="ALEXANDRE" userId="734048d45b8f99b5" providerId="LiveId" clId="{AF49EB09-1EBF-4699-9A1A-CE8A38381AE2}" dt="2021-08-02T17:30:13.474" v="2578" actId="207"/>
          <ac:spMkLst>
            <pc:docMk/>
            <pc:sldMk cId="1433636519" sldId="365"/>
            <ac:spMk id="4" creationId="{042B18A1-C66E-4269-A198-5209C6D0BC12}"/>
          </ac:spMkLst>
        </pc:spChg>
        <pc:picChg chg="add del mod">
          <ac:chgData name="ALEXANDRE" userId="734048d45b8f99b5" providerId="LiveId" clId="{AF49EB09-1EBF-4699-9A1A-CE8A38381AE2}" dt="2021-08-02T17:27:34.559" v="2378" actId="478"/>
          <ac:picMkLst>
            <pc:docMk/>
            <pc:sldMk cId="1433636519" sldId="365"/>
            <ac:picMk id="5" creationId="{9CD842CF-CC71-490F-8AB6-C108F1146C86}"/>
          </ac:picMkLst>
        </pc:picChg>
        <pc:picChg chg="del">
          <ac:chgData name="ALEXANDRE" userId="734048d45b8f99b5" providerId="LiveId" clId="{AF49EB09-1EBF-4699-9A1A-CE8A38381AE2}" dt="2021-08-02T17:27:24.163" v="2374" actId="478"/>
          <ac:picMkLst>
            <pc:docMk/>
            <pc:sldMk cId="1433636519" sldId="365"/>
            <ac:picMk id="6" creationId="{04470D7A-0AFE-4DB6-A941-2378F22A9815}"/>
          </ac:picMkLst>
        </pc:picChg>
        <pc:picChg chg="add mod">
          <ac:chgData name="ALEXANDRE" userId="734048d45b8f99b5" providerId="LiveId" clId="{AF49EB09-1EBF-4699-9A1A-CE8A38381AE2}" dt="2021-08-02T17:29:34.703" v="2572" actId="1076"/>
          <ac:picMkLst>
            <pc:docMk/>
            <pc:sldMk cId="1433636519" sldId="365"/>
            <ac:picMk id="8" creationId="{42EBB2D5-9624-4244-B706-F71907015784}"/>
          </ac:picMkLst>
        </pc:picChg>
        <pc:picChg chg="del">
          <ac:chgData name="ALEXANDRE" userId="734048d45b8f99b5" providerId="LiveId" clId="{AF49EB09-1EBF-4699-9A1A-CE8A38381AE2}" dt="2021-08-02T17:27:53.270" v="2389" actId="478"/>
          <ac:picMkLst>
            <pc:docMk/>
            <pc:sldMk cId="1433636519" sldId="365"/>
            <ac:picMk id="10242" creationId="{6A3A8B38-C5A8-4AF4-BF8A-70226DF7508B}"/>
          </ac:picMkLst>
        </pc:picChg>
      </pc:sldChg>
      <pc:sldChg chg="addSp delSp modSp add mod modAnim">
        <pc:chgData name="ALEXANDRE" userId="734048d45b8f99b5" providerId="LiveId" clId="{AF49EB09-1EBF-4699-9A1A-CE8A38381AE2}" dt="2021-08-19T17:36:50.011" v="4098" actId="27636"/>
        <pc:sldMkLst>
          <pc:docMk/>
          <pc:sldMk cId="2640769439" sldId="366"/>
        </pc:sldMkLst>
        <pc:spChg chg="mod">
          <ac:chgData name="ALEXANDRE" userId="734048d45b8f99b5" providerId="LiveId" clId="{AF49EB09-1EBF-4699-9A1A-CE8A38381AE2}" dt="2021-08-19T17:36:50.011" v="4098" actId="27636"/>
          <ac:spMkLst>
            <pc:docMk/>
            <pc:sldMk cId="2640769439" sldId="366"/>
            <ac:spMk id="4" creationId="{042B18A1-C66E-4269-A198-5209C6D0BC12}"/>
          </ac:spMkLst>
        </pc:spChg>
        <pc:picChg chg="add mod">
          <ac:chgData name="ALEXANDRE" userId="734048d45b8f99b5" providerId="LiveId" clId="{AF49EB09-1EBF-4699-9A1A-CE8A38381AE2}" dt="2021-08-02T17:42:01.416" v="2896" actId="1076"/>
          <ac:picMkLst>
            <pc:docMk/>
            <pc:sldMk cId="2640769439" sldId="366"/>
            <ac:picMk id="5" creationId="{1679A205-46A6-4A56-A6F5-1E6C51823EB1}"/>
          </ac:picMkLst>
        </pc:picChg>
        <pc:picChg chg="del">
          <ac:chgData name="ALEXANDRE" userId="734048d45b8f99b5" providerId="LiveId" clId="{AF49EB09-1EBF-4699-9A1A-CE8A38381AE2}" dt="2021-08-02T17:41:13.112" v="2883" actId="478"/>
          <ac:picMkLst>
            <pc:docMk/>
            <pc:sldMk cId="2640769439" sldId="366"/>
            <ac:picMk id="8" creationId="{42EBB2D5-9624-4244-B706-F71907015784}"/>
          </ac:picMkLst>
        </pc:picChg>
        <pc:inkChg chg="add del">
          <ac:chgData name="ALEXANDRE" userId="734048d45b8f99b5" providerId="LiveId" clId="{AF49EB09-1EBF-4699-9A1A-CE8A38381AE2}" dt="2021-08-19T17:36:41.873" v="4096" actId="478"/>
          <ac:inkMkLst>
            <pc:docMk/>
            <pc:sldMk cId="2640769439" sldId="366"/>
            <ac:inkMk id="3" creationId="{3BEBABAC-DC17-4F53-BC30-0DAA70D800E4}"/>
          </ac:inkMkLst>
        </pc:inkChg>
      </pc:sldChg>
      <pc:sldChg chg="addSp delSp modSp new mod">
        <pc:chgData name="ALEXANDRE" userId="734048d45b8f99b5" providerId="LiveId" clId="{AF49EB09-1EBF-4699-9A1A-CE8A38381AE2}" dt="2021-08-02T17:43:04.209" v="2903" actId="1076"/>
        <pc:sldMkLst>
          <pc:docMk/>
          <pc:sldMk cId="1206664539" sldId="367"/>
        </pc:sldMkLst>
        <pc:spChg chg="del">
          <ac:chgData name="ALEXANDRE" userId="734048d45b8f99b5" providerId="LiveId" clId="{AF49EB09-1EBF-4699-9A1A-CE8A38381AE2}" dt="2021-08-02T17:42:53.812" v="2899" actId="478"/>
          <ac:spMkLst>
            <pc:docMk/>
            <pc:sldMk cId="1206664539" sldId="367"/>
            <ac:spMk id="2" creationId="{9D93D402-2ED2-4CC3-9207-213FC8F0F5FE}"/>
          </ac:spMkLst>
        </pc:spChg>
        <pc:spChg chg="del">
          <ac:chgData name="ALEXANDRE" userId="734048d45b8f99b5" providerId="LiveId" clId="{AF49EB09-1EBF-4699-9A1A-CE8A38381AE2}" dt="2021-08-02T17:42:53.812" v="2899" actId="478"/>
          <ac:spMkLst>
            <pc:docMk/>
            <pc:sldMk cId="1206664539" sldId="367"/>
            <ac:spMk id="3" creationId="{CF362117-6D6C-43D2-86E9-8143109AFFAB}"/>
          </ac:spMkLst>
        </pc:spChg>
        <pc:picChg chg="add mod">
          <ac:chgData name="ALEXANDRE" userId="734048d45b8f99b5" providerId="LiveId" clId="{AF49EB09-1EBF-4699-9A1A-CE8A38381AE2}" dt="2021-08-02T17:43:04.209" v="2903" actId="1076"/>
          <ac:picMkLst>
            <pc:docMk/>
            <pc:sldMk cId="1206664539" sldId="367"/>
            <ac:picMk id="4" creationId="{98D8F184-D8D0-4399-9D75-447C168F3B55}"/>
          </ac:picMkLst>
        </pc:picChg>
      </pc:sldChg>
      <pc:sldChg chg="addSp modSp new mod">
        <pc:chgData name="ALEXANDRE" userId="734048d45b8f99b5" providerId="LiveId" clId="{AF49EB09-1EBF-4699-9A1A-CE8A38381AE2}" dt="2021-08-03T19:27:52.212" v="4052" actId="20577"/>
        <pc:sldMkLst>
          <pc:docMk/>
          <pc:sldMk cId="3719925033" sldId="368"/>
        </pc:sldMkLst>
        <pc:spChg chg="mod">
          <ac:chgData name="ALEXANDRE" userId="734048d45b8f99b5" providerId="LiveId" clId="{AF49EB09-1EBF-4699-9A1A-CE8A38381AE2}" dt="2021-08-02T17:47:52.785" v="2963" actId="1076"/>
          <ac:spMkLst>
            <pc:docMk/>
            <pc:sldMk cId="3719925033" sldId="368"/>
            <ac:spMk id="2" creationId="{99D5BFD3-E376-49F2-9610-98BDDA046072}"/>
          </ac:spMkLst>
        </pc:spChg>
        <pc:spChg chg="mod">
          <ac:chgData name="ALEXANDRE" userId="734048d45b8f99b5" providerId="LiveId" clId="{AF49EB09-1EBF-4699-9A1A-CE8A38381AE2}" dt="2021-08-03T19:27:52.212" v="4052" actId="20577"/>
          <ac:spMkLst>
            <pc:docMk/>
            <pc:sldMk cId="3719925033" sldId="368"/>
            <ac:spMk id="3" creationId="{5F0F792D-1602-4A7A-A1D8-8CBF2924AEF9}"/>
          </ac:spMkLst>
        </pc:spChg>
        <pc:picChg chg="add mod">
          <ac:chgData name="ALEXANDRE" userId="734048d45b8f99b5" providerId="LiveId" clId="{AF49EB09-1EBF-4699-9A1A-CE8A38381AE2}" dt="2021-08-02T17:46:27.945" v="2938" actId="1076"/>
          <ac:picMkLst>
            <pc:docMk/>
            <pc:sldMk cId="3719925033" sldId="368"/>
            <ac:picMk id="4" creationId="{B63800B3-F224-4945-8A19-80581CB55E20}"/>
          </ac:picMkLst>
        </pc:picChg>
      </pc:sldChg>
      <pc:sldChg chg="addSp delSp modSp add mod">
        <pc:chgData name="ALEXANDRE" userId="734048d45b8f99b5" providerId="LiveId" clId="{AF49EB09-1EBF-4699-9A1A-CE8A38381AE2}" dt="2021-08-02T17:49:37.635" v="2973" actId="1076"/>
        <pc:sldMkLst>
          <pc:docMk/>
          <pc:sldMk cId="3986909778" sldId="369"/>
        </pc:sldMkLst>
        <pc:spChg chg="mod">
          <ac:chgData name="ALEXANDRE" userId="734048d45b8f99b5" providerId="LiveId" clId="{AF49EB09-1EBF-4699-9A1A-CE8A38381AE2}" dt="2021-08-02T17:47:49.357" v="2962" actId="1076"/>
          <ac:spMkLst>
            <pc:docMk/>
            <pc:sldMk cId="3986909778" sldId="369"/>
            <ac:spMk id="2" creationId="{99D5BFD3-E376-49F2-9610-98BDDA046072}"/>
          </ac:spMkLst>
        </pc:spChg>
        <pc:spChg chg="mod">
          <ac:chgData name="ALEXANDRE" userId="734048d45b8f99b5" providerId="LiveId" clId="{AF49EB09-1EBF-4699-9A1A-CE8A38381AE2}" dt="2021-08-02T17:47:56.625" v="2965" actId="27636"/>
          <ac:spMkLst>
            <pc:docMk/>
            <pc:sldMk cId="3986909778" sldId="369"/>
            <ac:spMk id="3" creationId="{5F0F792D-1602-4A7A-A1D8-8CBF2924AEF9}"/>
          </ac:spMkLst>
        </pc:spChg>
        <pc:picChg chg="del">
          <ac:chgData name="ALEXANDRE" userId="734048d45b8f99b5" providerId="LiveId" clId="{AF49EB09-1EBF-4699-9A1A-CE8A38381AE2}" dt="2021-08-02T17:47:59.557" v="2966" actId="478"/>
          <ac:picMkLst>
            <pc:docMk/>
            <pc:sldMk cId="3986909778" sldId="369"/>
            <ac:picMk id="4" creationId="{B63800B3-F224-4945-8A19-80581CB55E20}"/>
          </ac:picMkLst>
        </pc:picChg>
        <pc:picChg chg="add del mod">
          <ac:chgData name="ALEXANDRE" userId="734048d45b8f99b5" providerId="LiveId" clId="{AF49EB09-1EBF-4699-9A1A-CE8A38381AE2}" dt="2021-08-02T17:48:06.168" v="2968" actId="478"/>
          <ac:picMkLst>
            <pc:docMk/>
            <pc:sldMk cId="3986909778" sldId="369"/>
            <ac:picMk id="5" creationId="{49325D52-D12B-444A-8156-DBAE7F38CB36}"/>
          </ac:picMkLst>
        </pc:picChg>
        <pc:picChg chg="add mod">
          <ac:chgData name="ALEXANDRE" userId="734048d45b8f99b5" providerId="LiveId" clId="{AF49EB09-1EBF-4699-9A1A-CE8A38381AE2}" dt="2021-08-02T17:49:37.635" v="2973" actId="1076"/>
          <ac:picMkLst>
            <pc:docMk/>
            <pc:sldMk cId="3986909778" sldId="369"/>
            <ac:picMk id="12290" creationId="{7100B603-5BAC-43D1-93C1-A6B2B1278466}"/>
          </ac:picMkLst>
        </pc:picChg>
      </pc:sldChg>
      <pc:sldChg chg="addSp delSp modSp add mod">
        <pc:chgData name="ALEXANDRE" userId="734048d45b8f99b5" providerId="LiveId" clId="{AF49EB09-1EBF-4699-9A1A-CE8A38381AE2}" dt="2021-08-03T19:28:45.166" v="4057" actId="20577"/>
        <pc:sldMkLst>
          <pc:docMk/>
          <pc:sldMk cId="2289810263" sldId="370"/>
        </pc:sldMkLst>
        <pc:spChg chg="mod">
          <ac:chgData name="ALEXANDRE" userId="734048d45b8f99b5" providerId="LiveId" clId="{AF49EB09-1EBF-4699-9A1A-CE8A38381AE2}" dt="2021-08-02T17:51:17.884" v="2982" actId="20577"/>
          <ac:spMkLst>
            <pc:docMk/>
            <pc:sldMk cId="2289810263" sldId="370"/>
            <ac:spMk id="2" creationId="{99D5BFD3-E376-49F2-9610-98BDDA046072}"/>
          </ac:spMkLst>
        </pc:spChg>
        <pc:spChg chg="mod">
          <ac:chgData name="ALEXANDRE" userId="734048d45b8f99b5" providerId="LiveId" clId="{AF49EB09-1EBF-4699-9A1A-CE8A38381AE2}" dt="2021-08-03T19:28:45.166" v="4057" actId="20577"/>
          <ac:spMkLst>
            <pc:docMk/>
            <pc:sldMk cId="2289810263" sldId="370"/>
            <ac:spMk id="3" creationId="{5F0F792D-1602-4A7A-A1D8-8CBF2924AEF9}"/>
          </ac:spMkLst>
        </pc:spChg>
        <pc:picChg chg="del">
          <ac:chgData name="ALEXANDRE" userId="734048d45b8f99b5" providerId="LiveId" clId="{AF49EB09-1EBF-4699-9A1A-CE8A38381AE2}" dt="2021-08-02T17:51:14.867" v="2981" actId="478"/>
          <ac:picMkLst>
            <pc:docMk/>
            <pc:sldMk cId="2289810263" sldId="370"/>
            <ac:picMk id="12290" creationId="{7100B603-5BAC-43D1-93C1-A6B2B1278466}"/>
          </ac:picMkLst>
        </pc:picChg>
        <pc:picChg chg="add mod">
          <ac:chgData name="ALEXANDRE" userId="734048d45b8f99b5" providerId="LiveId" clId="{AF49EB09-1EBF-4699-9A1A-CE8A38381AE2}" dt="2021-08-02T17:52:47.061" v="2995" actId="1076"/>
          <ac:picMkLst>
            <pc:docMk/>
            <pc:sldMk cId="2289810263" sldId="370"/>
            <ac:picMk id="13314" creationId="{9BACFDA3-05B8-4FE0-9A5D-37F06704C5EE}"/>
          </ac:picMkLst>
        </pc:picChg>
      </pc:sldChg>
      <pc:sldChg chg="addSp delSp modSp add mod ord">
        <pc:chgData name="ALEXANDRE" userId="734048d45b8f99b5" providerId="LiveId" clId="{AF49EB09-1EBF-4699-9A1A-CE8A38381AE2}" dt="2021-08-02T17:56:46.048" v="3024"/>
        <pc:sldMkLst>
          <pc:docMk/>
          <pc:sldMk cId="4231753035" sldId="371"/>
        </pc:sldMkLst>
        <pc:spChg chg="mod">
          <ac:chgData name="ALEXANDRE" userId="734048d45b8f99b5" providerId="LiveId" clId="{AF49EB09-1EBF-4699-9A1A-CE8A38381AE2}" dt="2021-08-02T17:56:40.156" v="3022" actId="27636"/>
          <ac:spMkLst>
            <pc:docMk/>
            <pc:sldMk cId="4231753035" sldId="371"/>
            <ac:spMk id="2" creationId="{99D5BFD3-E376-49F2-9610-98BDDA046072}"/>
          </ac:spMkLst>
        </pc:spChg>
        <pc:spChg chg="del">
          <ac:chgData name="ALEXANDRE" userId="734048d45b8f99b5" providerId="LiveId" clId="{AF49EB09-1EBF-4699-9A1A-CE8A38381AE2}" dt="2021-08-02T17:55:17.602" v="3000" actId="478"/>
          <ac:spMkLst>
            <pc:docMk/>
            <pc:sldMk cId="4231753035" sldId="371"/>
            <ac:spMk id="3" creationId="{5F0F792D-1602-4A7A-A1D8-8CBF2924AEF9}"/>
          </ac:spMkLst>
        </pc:spChg>
        <pc:spChg chg="add del mod">
          <ac:chgData name="ALEXANDRE" userId="734048d45b8f99b5" providerId="LiveId" clId="{AF49EB09-1EBF-4699-9A1A-CE8A38381AE2}" dt="2021-08-02T17:55:19.170" v="3001" actId="478"/>
          <ac:spMkLst>
            <pc:docMk/>
            <pc:sldMk cId="4231753035" sldId="371"/>
            <ac:spMk id="5" creationId="{33F3A9EE-59EC-48E8-8400-B60C4156DC9C}"/>
          </ac:spMkLst>
        </pc:spChg>
        <pc:picChg chg="add mod">
          <ac:chgData name="ALEXANDRE" userId="734048d45b8f99b5" providerId="LiveId" clId="{AF49EB09-1EBF-4699-9A1A-CE8A38381AE2}" dt="2021-08-02T17:55:32.607" v="3008" actId="1076"/>
          <ac:picMkLst>
            <pc:docMk/>
            <pc:sldMk cId="4231753035" sldId="371"/>
            <ac:picMk id="7" creationId="{26783D7B-4283-4B81-98A6-2B7DA285CCEC}"/>
          </ac:picMkLst>
        </pc:picChg>
        <pc:picChg chg="del">
          <ac:chgData name="ALEXANDRE" userId="734048d45b8f99b5" providerId="LiveId" clId="{AF49EB09-1EBF-4699-9A1A-CE8A38381AE2}" dt="2021-08-02T17:55:12.711" v="2999" actId="478"/>
          <ac:picMkLst>
            <pc:docMk/>
            <pc:sldMk cId="4231753035" sldId="371"/>
            <ac:picMk id="13314" creationId="{9BACFDA3-05B8-4FE0-9A5D-37F06704C5EE}"/>
          </ac:picMkLst>
        </pc:picChg>
      </pc:sldChg>
      <pc:sldChg chg="addSp delSp modSp add del mod">
        <pc:chgData name="ALEXANDRE" userId="734048d45b8f99b5" providerId="LiveId" clId="{AF49EB09-1EBF-4699-9A1A-CE8A38381AE2}" dt="2021-08-03T12:45:20.260" v="3838" actId="47"/>
        <pc:sldMkLst>
          <pc:docMk/>
          <pc:sldMk cId="2632835126" sldId="372"/>
        </pc:sldMkLst>
        <pc:spChg chg="del">
          <ac:chgData name="ALEXANDRE" userId="734048d45b8f99b5" providerId="LiveId" clId="{AF49EB09-1EBF-4699-9A1A-CE8A38381AE2}" dt="2021-08-02T17:56:06.052" v="3011" actId="478"/>
          <ac:spMkLst>
            <pc:docMk/>
            <pc:sldMk cId="2632835126" sldId="372"/>
            <ac:spMk id="2" creationId="{99D5BFD3-E376-49F2-9610-98BDDA046072}"/>
          </ac:spMkLst>
        </pc:spChg>
        <pc:spChg chg="add del mod">
          <ac:chgData name="ALEXANDRE" userId="734048d45b8f99b5" providerId="LiveId" clId="{AF49EB09-1EBF-4699-9A1A-CE8A38381AE2}" dt="2021-08-02T17:56:08.138" v="3012" actId="478"/>
          <ac:spMkLst>
            <pc:docMk/>
            <pc:sldMk cId="2632835126" sldId="372"/>
            <ac:spMk id="4" creationId="{A19E3B4E-19EE-4F15-AE18-346846DE56D7}"/>
          </ac:spMkLst>
        </pc:spChg>
        <pc:picChg chg="del">
          <ac:chgData name="ALEXANDRE" userId="734048d45b8f99b5" providerId="LiveId" clId="{AF49EB09-1EBF-4699-9A1A-CE8A38381AE2}" dt="2021-08-02T17:56:09.625" v="3013" actId="478"/>
          <ac:picMkLst>
            <pc:docMk/>
            <pc:sldMk cId="2632835126" sldId="372"/>
            <ac:picMk id="7" creationId="{26783D7B-4283-4B81-98A6-2B7DA285CCEC}"/>
          </ac:picMkLst>
        </pc:picChg>
        <pc:picChg chg="add mod">
          <ac:chgData name="ALEXANDRE" userId="734048d45b8f99b5" providerId="LiveId" clId="{AF49EB09-1EBF-4699-9A1A-CE8A38381AE2}" dt="2021-08-02T17:56:18.568" v="3018" actId="1076"/>
          <ac:picMkLst>
            <pc:docMk/>
            <pc:sldMk cId="2632835126" sldId="372"/>
            <ac:picMk id="14338" creationId="{4FE4A6FE-CA0D-42DE-A507-9EA791DF8E66}"/>
          </ac:picMkLst>
        </pc:picChg>
      </pc:sldChg>
      <pc:sldChg chg="addSp delSp modSp new mod">
        <pc:chgData name="ALEXANDRE" userId="734048d45b8f99b5" providerId="LiveId" clId="{AF49EB09-1EBF-4699-9A1A-CE8A38381AE2}" dt="2021-08-03T19:29:37.585" v="4061" actId="20577"/>
        <pc:sldMkLst>
          <pc:docMk/>
          <pc:sldMk cId="136022978" sldId="373"/>
        </pc:sldMkLst>
        <pc:spChg chg="mod">
          <ac:chgData name="ALEXANDRE" userId="734048d45b8f99b5" providerId="LiveId" clId="{AF49EB09-1EBF-4699-9A1A-CE8A38381AE2}" dt="2021-08-02T18:05:21.376" v="3055" actId="403"/>
          <ac:spMkLst>
            <pc:docMk/>
            <pc:sldMk cId="136022978" sldId="373"/>
            <ac:spMk id="2" creationId="{A391AA49-0079-426D-B52F-C82355D64F68}"/>
          </ac:spMkLst>
        </pc:spChg>
        <pc:spChg chg="add del mod">
          <ac:chgData name="ALEXANDRE" userId="734048d45b8f99b5" providerId="LiveId" clId="{AF49EB09-1EBF-4699-9A1A-CE8A38381AE2}" dt="2021-08-03T19:29:37.585" v="4061" actId="20577"/>
          <ac:spMkLst>
            <pc:docMk/>
            <pc:sldMk cId="136022978" sldId="373"/>
            <ac:spMk id="3" creationId="{81C4080B-972B-4940-9CBD-673D4C00895C}"/>
          </ac:spMkLst>
        </pc:spChg>
        <pc:picChg chg="add del mod">
          <ac:chgData name="ALEXANDRE" userId="734048d45b8f99b5" providerId="LiveId" clId="{AF49EB09-1EBF-4699-9A1A-CE8A38381AE2}" dt="2021-08-02T18:04:37.172" v="3039"/>
          <ac:picMkLst>
            <pc:docMk/>
            <pc:sldMk cId="136022978" sldId="373"/>
            <ac:picMk id="15362" creationId="{89424ECB-2849-4E61-BC1B-B37AB981BFF3}"/>
          </ac:picMkLst>
        </pc:picChg>
        <pc:picChg chg="add mod">
          <ac:chgData name="ALEXANDRE" userId="734048d45b8f99b5" providerId="LiveId" clId="{AF49EB09-1EBF-4699-9A1A-CE8A38381AE2}" dt="2021-08-02T18:05:25.619" v="3056" actId="1076"/>
          <ac:picMkLst>
            <pc:docMk/>
            <pc:sldMk cId="136022978" sldId="373"/>
            <ac:picMk id="15364" creationId="{0AB0CE7C-01C1-4BBB-851D-0F545EECDEBA}"/>
          </ac:picMkLst>
        </pc:picChg>
      </pc:sldChg>
      <pc:sldChg chg="addSp delSp modSp add mod">
        <pc:chgData name="ALEXANDRE" userId="734048d45b8f99b5" providerId="LiveId" clId="{AF49EB09-1EBF-4699-9A1A-CE8A38381AE2}" dt="2021-08-03T19:29:54.651" v="4063" actId="313"/>
        <pc:sldMkLst>
          <pc:docMk/>
          <pc:sldMk cId="3022374365" sldId="374"/>
        </pc:sldMkLst>
        <pc:spChg chg="mod">
          <ac:chgData name="ALEXANDRE" userId="734048d45b8f99b5" providerId="LiveId" clId="{AF49EB09-1EBF-4699-9A1A-CE8A38381AE2}" dt="2021-08-02T18:08:12.850" v="3115" actId="14100"/>
          <ac:spMkLst>
            <pc:docMk/>
            <pc:sldMk cId="3022374365" sldId="374"/>
            <ac:spMk id="2" creationId="{A391AA49-0079-426D-B52F-C82355D64F68}"/>
          </ac:spMkLst>
        </pc:spChg>
        <pc:spChg chg="mod">
          <ac:chgData name="ALEXANDRE" userId="734048d45b8f99b5" providerId="LiveId" clId="{AF49EB09-1EBF-4699-9A1A-CE8A38381AE2}" dt="2021-08-03T19:29:54.651" v="4063" actId="313"/>
          <ac:spMkLst>
            <pc:docMk/>
            <pc:sldMk cId="3022374365" sldId="374"/>
            <ac:spMk id="3" creationId="{81C4080B-972B-4940-9CBD-673D4C00895C}"/>
          </ac:spMkLst>
        </pc:spChg>
        <pc:picChg chg="add mod">
          <ac:chgData name="ALEXANDRE" userId="734048d45b8f99b5" providerId="LiveId" clId="{AF49EB09-1EBF-4699-9A1A-CE8A38381AE2}" dt="2021-08-02T18:07:15.680" v="3099" actId="1076"/>
          <ac:picMkLst>
            <pc:docMk/>
            <pc:sldMk cId="3022374365" sldId="374"/>
            <ac:picMk id="5" creationId="{2E1D9F2D-6B54-47B0-AB53-13EC019674F0}"/>
          </ac:picMkLst>
        </pc:picChg>
        <pc:picChg chg="del">
          <ac:chgData name="ALEXANDRE" userId="734048d45b8f99b5" providerId="LiveId" clId="{AF49EB09-1EBF-4699-9A1A-CE8A38381AE2}" dt="2021-08-02T18:07:05.737" v="3095" actId="478"/>
          <ac:picMkLst>
            <pc:docMk/>
            <pc:sldMk cId="3022374365" sldId="374"/>
            <ac:picMk id="15364" creationId="{0AB0CE7C-01C1-4BBB-851D-0F545EECDEBA}"/>
          </ac:picMkLst>
        </pc:picChg>
      </pc:sldChg>
      <pc:sldChg chg="addSp delSp modSp add mod">
        <pc:chgData name="ALEXANDRE" userId="734048d45b8f99b5" providerId="LiveId" clId="{AF49EB09-1EBF-4699-9A1A-CE8A38381AE2}" dt="2021-08-02T18:10:07.135" v="3130" actId="1076"/>
        <pc:sldMkLst>
          <pc:docMk/>
          <pc:sldMk cId="307290724" sldId="375"/>
        </pc:sldMkLst>
        <pc:spChg chg="mod">
          <ac:chgData name="ALEXANDRE" userId="734048d45b8f99b5" providerId="LiveId" clId="{AF49EB09-1EBF-4699-9A1A-CE8A38381AE2}" dt="2021-08-02T18:10:07.135" v="3130" actId="1076"/>
          <ac:spMkLst>
            <pc:docMk/>
            <pc:sldMk cId="307290724" sldId="375"/>
            <ac:spMk id="3" creationId="{81C4080B-972B-4940-9CBD-673D4C00895C}"/>
          </ac:spMkLst>
        </pc:spChg>
        <pc:picChg chg="del">
          <ac:chgData name="ALEXANDRE" userId="734048d45b8f99b5" providerId="LiveId" clId="{AF49EB09-1EBF-4699-9A1A-CE8A38381AE2}" dt="2021-08-02T18:09:39.916" v="3120" actId="478"/>
          <ac:picMkLst>
            <pc:docMk/>
            <pc:sldMk cId="307290724" sldId="375"/>
            <ac:picMk id="5" creationId="{2E1D9F2D-6B54-47B0-AB53-13EC019674F0}"/>
          </ac:picMkLst>
        </pc:picChg>
        <pc:picChg chg="add mod">
          <ac:chgData name="ALEXANDRE" userId="734048d45b8f99b5" providerId="LiveId" clId="{AF49EB09-1EBF-4699-9A1A-CE8A38381AE2}" dt="2021-08-02T18:09:58.953" v="3129" actId="1076"/>
          <ac:picMkLst>
            <pc:docMk/>
            <pc:sldMk cId="307290724" sldId="375"/>
            <ac:picMk id="16386" creationId="{17415E7B-83E5-4465-8DCE-6B9BC3728DDB}"/>
          </ac:picMkLst>
        </pc:picChg>
      </pc:sldChg>
      <pc:sldChg chg="addSp delSp modSp add mod">
        <pc:chgData name="ALEXANDRE" userId="734048d45b8f99b5" providerId="LiveId" clId="{AF49EB09-1EBF-4699-9A1A-CE8A38381AE2}" dt="2021-08-02T18:13:18.327" v="3181" actId="113"/>
        <pc:sldMkLst>
          <pc:docMk/>
          <pc:sldMk cId="3817972233" sldId="376"/>
        </pc:sldMkLst>
        <pc:spChg chg="mod">
          <ac:chgData name="ALEXANDRE" userId="734048d45b8f99b5" providerId="LiveId" clId="{AF49EB09-1EBF-4699-9A1A-CE8A38381AE2}" dt="2021-08-02T18:13:09.141" v="3178" actId="27636"/>
          <ac:spMkLst>
            <pc:docMk/>
            <pc:sldMk cId="3817972233" sldId="376"/>
            <ac:spMk id="2" creationId="{A391AA49-0079-426D-B52F-C82355D64F68}"/>
          </ac:spMkLst>
        </pc:spChg>
        <pc:spChg chg="mod">
          <ac:chgData name="ALEXANDRE" userId="734048d45b8f99b5" providerId="LiveId" clId="{AF49EB09-1EBF-4699-9A1A-CE8A38381AE2}" dt="2021-08-02T18:13:18.327" v="3181" actId="113"/>
          <ac:spMkLst>
            <pc:docMk/>
            <pc:sldMk cId="3817972233" sldId="376"/>
            <ac:spMk id="3" creationId="{81C4080B-972B-4940-9CBD-673D4C00895C}"/>
          </ac:spMkLst>
        </pc:spChg>
        <pc:picChg chg="del">
          <ac:chgData name="ALEXANDRE" userId="734048d45b8f99b5" providerId="LiveId" clId="{AF49EB09-1EBF-4699-9A1A-CE8A38381AE2}" dt="2021-08-02T18:11:10.225" v="3142" actId="478"/>
          <ac:picMkLst>
            <pc:docMk/>
            <pc:sldMk cId="3817972233" sldId="376"/>
            <ac:picMk id="16386" creationId="{17415E7B-83E5-4465-8DCE-6B9BC3728DDB}"/>
          </ac:picMkLst>
        </pc:picChg>
        <pc:picChg chg="add mod">
          <ac:chgData name="ALEXANDRE" userId="734048d45b8f99b5" providerId="LiveId" clId="{AF49EB09-1EBF-4699-9A1A-CE8A38381AE2}" dt="2021-08-02T18:12:39.707" v="3166" actId="1076"/>
          <ac:picMkLst>
            <pc:docMk/>
            <pc:sldMk cId="3817972233" sldId="376"/>
            <ac:picMk id="17410" creationId="{CD40B52F-F5C6-481D-94A2-E99A039D0C37}"/>
          </ac:picMkLst>
        </pc:picChg>
      </pc:sldChg>
      <pc:sldChg chg="addSp delSp modSp new add del mod ord modAnim">
        <pc:chgData name="ALEXANDRE" userId="734048d45b8f99b5" providerId="LiveId" clId="{AF49EB09-1EBF-4699-9A1A-CE8A38381AE2}" dt="2021-08-03T21:20:43.896" v="4083"/>
        <pc:sldMkLst>
          <pc:docMk/>
          <pc:sldMk cId="2966018025" sldId="377"/>
        </pc:sldMkLst>
        <pc:spChg chg="del mod">
          <ac:chgData name="ALEXANDRE" userId="734048d45b8f99b5" providerId="LiveId" clId="{AF49EB09-1EBF-4699-9A1A-CE8A38381AE2}" dt="2021-08-02T18:15:37.888" v="3261" actId="21"/>
          <ac:spMkLst>
            <pc:docMk/>
            <pc:sldMk cId="2966018025" sldId="377"/>
            <ac:spMk id="2" creationId="{B9B29832-6EC3-4B54-8D76-B31259223436}"/>
          </ac:spMkLst>
        </pc:spChg>
        <pc:spChg chg="del">
          <ac:chgData name="ALEXANDRE" userId="734048d45b8f99b5" providerId="LiveId" clId="{AF49EB09-1EBF-4699-9A1A-CE8A38381AE2}" dt="2021-08-02T18:15:12.636" v="3247" actId="478"/>
          <ac:spMkLst>
            <pc:docMk/>
            <pc:sldMk cId="2966018025" sldId="377"/>
            <ac:spMk id="3" creationId="{E507E68C-E4AE-4100-B215-BF1A1C32E421}"/>
          </ac:spMkLst>
        </pc:spChg>
        <pc:spChg chg="add del mod">
          <ac:chgData name="ALEXANDRE" userId="734048d45b8f99b5" providerId="LiveId" clId="{AF49EB09-1EBF-4699-9A1A-CE8A38381AE2}" dt="2021-08-02T18:16:37.023" v="3280" actId="478"/>
          <ac:spMkLst>
            <pc:docMk/>
            <pc:sldMk cId="2966018025" sldId="377"/>
            <ac:spMk id="7" creationId="{7ED24016-29EA-4129-991B-A21CD91BA78B}"/>
          </ac:spMkLst>
        </pc:spChg>
        <pc:spChg chg="add mod">
          <ac:chgData name="ALEXANDRE" userId="734048d45b8f99b5" providerId="LiveId" clId="{AF49EB09-1EBF-4699-9A1A-CE8A38381AE2}" dt="2021-08-02T18:26:03.747" v="3510" actId="164"/>
          <ac:spMkLst>
            <pc:docMk/>
            <pc:sldMk cId="2966018025" sldId="377"/>
            <ac:spMk id="12" creationId="{8CBE6BA8-FBF8-43E9-95B7-5228EFC99F0B}"/>
          </ac:spMkLst>
        </pc:spChg>
        <pc:spChg chg="add mod">
          <ac:chgData name="ALEXANDRE" userId="734048d45b8f99b5" providerId="LiveId" clId="{AF49EB09-1EBF-4699-9A1A-CE8A38381AE2}" dt="2021-08-02T18:26:06.916" v="3511" actId="164"/>
          <ac:spMkLst>
            <pc:docMk/>
            <pc:sldMk cId="2966018025" sldId="377"/>
            <ac:spMk id="13" creationId="{F573B2CB-9123-4030-B77D-FC8C1CBC3F7F}"/>
          </ac:spMkLst>
        </pc:spChg>
        <pc:grpChg chg="add del mod">
          <ac:chgData name="ALEXANDRE" userId="734048d45b8f99b5" providerId="LiveId" clId="{AF49EB09-1EBF-4699-9A1A-CE8A38381AE2}" dt="2021-08-02T18:24:48.903" v="3439" actId="478"/>
          <ac:grpSpMkLst>
            <pc:docMk/>
            <pc:sldMk cId="2966018025" sldId="377"/>
            <ac:grpSpMk id="11" creationId="{DE597D1D-2809-4383-967C-2614350AF1D4}"/>
          </ac:grpSpMkLst>
        </pc:grpChg>
        <pc:grpChg chg="add mod">
          <ac:chgData name="ALEXANDRE" userId="734048d45b8f99b5" providerId="LiveId" clId="{AF49EB09-1EBF-4699-9A1A-CE8A38381AE2}" dt="2021-08-02T18:26:03.747" v="3510" actId="164"/>
          <ac:grpSpMkLst>
            <pc:docMk/>
            <pc:sldMk cId="2966018025" sldId="377"/>
            <ac:grpSpMk id="14" creationId="{3B1126BC-D7CE-476C-9423-6A6046FEACEB}"/>
          </ac:grpSpMkLst>
        </pc:grpChg>
        <pc:grpChg chg="add mod">
          <ac:chgData name="ALEXANDRE" userId="734048d45b8f99b5" providerId="LiveId" clId="{AF49EB09-1EBF-4699-9A1A-CE8A38381AE2}" dt="2021-08-02T18:26:06.916" v="3511" actId="164"/>
          <ac:grpSpMkLst>
            <pc:docMk/>
            <pc:sldMk cId="2966018025" sldId="377"/>
            <ac:grpSpMk id="15" creationId="{4A10A6DE-7B45-4886-99B6-7D3AA23428A9}"/>
          </ac:grpSpMkLst>
        </pc:grpChg>
        <pc:picChg chg="add del">
          <ac:chgData name="ALEXANDRE" userId="734048d45b8f99b5" providerId="LiveId" clId="{AF49EB09-1EBF-4699-9A1A-CE8A38381AE2}" dt="2021-08-02T18:15:23.540" v="3255"/>
          <ac:picMkLst>
            <pc:docMk/>
            <pc:sldMk cId="2966018025" sldId="377"/>
            <ac:picMk id="4" creationId="{0EC31761-B9C8-4AC1-BA71-E1E5EEBFBB6D}"/>
          </ac:picMkLst>
        </pc:picChg>
        <pc:picChg chg="add del mod topLvl modCrop">
          <ac:chgData name="ALEXANDRE" userId="734048d45b8f99b5" providerId="LiveId" clId="{AF49EB09-1EBF-4699-9A1A-CE8A38381AE2}" dt="2021-08-02T18:24:48.903" v="3439" actId="478"/>
          <ac:picMkLst>
            <pc:docMk/>
            <pc:sldMk cId="2966018025" sldId="377"/>
            <ac:picMk id="5" creationId="{B820CAC3-8888-4380-8F73-019682BF8B4A}"/>
          </ac:picMkLst>
        </pc:picChg>
        <pc:picChg chg="add del mod">
          <ac:chgData name="ALEXANDRE" userId="734048d45b8f99b5" providerId="LiveId" clId="{AF49EB09-1EBF-4699-9A1A-CE8A38381AE2}" dt="2021-08-02T18:16:47.945" v="3286"/>
          <ac:picMkLst>
            <pc:docMk/>
            <pc:sldMk cId="2966018025" sldId="377"/>
            <ac:picMk id="8" creationId="{566034EC-8C59-4903-A2FA-E69EF551F0D3}"/>
          </ac:picMkLst>
        </pc:picChg>
        <pc:picChg chg="add mod topLvl modCrop">
          <ac:chgData name="ALEXANDRE" userId="734048d45b8f99b5" providerId="LiveId" clId="{AF49EB09-1EBF-4699-9A1A-CE8A38381AE2}" dt="2021-08-02T18:26:03.747" v="3510" actId="164"/>
          <ac:picMkLst>
            <pc:docMk/>
            <pc:sldMk cId="2966018025" sldId="377"/>
            <ac:picMk id="9" creationId="{5146C279-F079-4564-8028-8AB708C0DF11}"/>
          </ac:picMkLst>
        </pc:picChg>
        <pc:picChg chg="add mod modCrop">
          <ac:chgData name="ALEXANDRE" userId="734048d45b8f99b5" providerId="LiveId" clId="{AF49EB09-1EBF-4699-9A1A-CE8A38381AE2}" dt="2021-08-02T18:26:06.916" v="3511" actId="164"/>
          <ac:picMkLst>
            <pc:docMk/>
            <pc:sldMk cId="2966018025" sldId="377"/>
            <ac:picMk id="10" creationId="{329F638B-0C17-450C-A0AD-E4B8FE52D7B6}"/>
          </ac:picMkLst>
        </pc:picChg>
      </pc:sldChg>
      <pc:sldChg chg="addSp delSp modSp new add del mod ord modClrScheme chgLayout">
        <pc:chgData name="ALEXANDRE" userId="734048d45b8f99b5" providerId="LiveId" clId="{AF49EB09-1EBF-4699-9A1A-CE8A38381AE2}" dt="2021-08-03T21:20:43.896" v="4083"/>
        <pc:sldMkLst>
          <pc:docMk/>
          <pc:sldMk cId="684846214" sldId="378"/>
        </pc:sldMkLst>
        <pc:spChg chg="del mod ord">
          <ac:chgData name="ALEXANDRE" userId="734048d45b8f99b5" providerId="LiveId" clId="{AF49EB09-1EBF-4699-9A1A-CE8A38381AE2}" dt="2021-08-02T18:15:44.048" v="3263" actId="700"/>
          <ac:spMkLst>
            <pc:docMk/>
            <pc:sldMk cId="684846214" sldId="378"/>
            <ac:spMk id="2" creationId="{D64E5A73-0802-4413-A06E-413426D075E1}"/>
          </ac:spMkLst>
        </pc:spChg>
        <pc:spChg chg="del mod ord">
          <ac:chgData name="ALEXANDRE" userId="734048d45b8f99b5" providerId="LiveId" clId="{AF49EB09-1EBF-4699-9A1A-CE8A38381AE2}" dt="2021-08-02T18:15:44.048" v="3263" actId="700"/>
          <ac:spMkLst>
            <pc:docMk/>
            <pc:sldMk cId="684846214" sldId="378"/>
            <ac:spMk id="3" creationId="{EF22C9D1-52A9-45D8-AE89-D2BFC285F6E6}"/>
          </ac:spMkLst>
        </pc:spChg>
        <pc:spChg chg="add mod ord">
          <ac:chgData name="ALEXANDRE" userId="734048d45b8f99b5" providerId="LiveId" clId="{AF49EB09-1EBF-4699-9A1A-CE8A38381AE2}" dt="2021-08-02T18:16:32.387" v="3279" actId="1076"/>
          <ac:spMkLst>
            <pc:docMk/>
            <pc:sldMk cId="684846214" sldId="378"/>
            <ac:spMk id="4" creationId="{FEC716A2-196E-4B91-841A-2FE22FAC5587}"/>
          </ac:spMkLst>
        </pc:spChg>
        <pc:spChg chg="add del mod ord">
          <ac:chgData name="ALEXANDRE" userId="734048d45b8f99b5" providerId="LiveId" clId="{AF49EB09-1EBF-4699-9A1A-CE8A38381AE2}" dt="2021-08-02T18:15:54.775" v="3265" actId="478"/>
          <ac:spMkLst>
            <pc:docMk/>
            <pc:sldMk cId="684846214" sldId="378"/>
            <ac:spMk id="5" creationId="{E75C610F-B6DF-4FEC-89E1-C75942417B93}"/>
          </ac:spMkLst>
        </pc:spChg>
        <pc:picChg chg="add mod">
          <ac:chgData name="ALEXANDRE" userId="734048d45b8f99b5" providerId="LiveId" clId="{AF49EB09-1EBF-4699-9A1A-CE8A38381AE2}" dt="2021-08-02T18:16:18.698" v="3273" actId="1076"/>
          <ac:picMkLst>
            <pc:docMk/>
            <pc:sldMk cId="684846214" sldId="378"/>
            <ac:picMk id="18434" creationId="{9B0A5DD5-9B98-4900-8889-EB833C1CDF23}"/>
          </ac:picMkLst>
        </pc:picChg>
      </pc:sldChg>
      <pc:sldChg chg="addSp delSp modSp add del mod ord delAnim modAnim">
        <pc:chgData name="ALEXANDRE" userId="734048d45b8f99b5" providerId="LiveId" clId="{AF49EB09-1EBF-4699-9A1A-CE8A38381AE2}" dt="2021-08-03T21:20:43.896" v="4083"/>
        <pc:sldMkLst>
          <pc:docMk/>
          <pc:sldMk cId="3748212451" sldId="379"/>
        </pc:sldMkLst>
        <pc:spChg chg="add mod">
          <ac:chgData name="ALEXANDRE" userId="734048d45b8f99b5" providerId="LiveId" clId="{AF49EB09-1EBF-4699-9A1A-CE8A38381AE2}" dt="2021-08-02T18:30:48.690" v="3835" actId="164"/>
          <ac:spMkLst>
            <pc:docMk/>
            <pc:sldMk cId="3748212451" sldId="379"/>
            <ac:spMk id="7" creationId="{D2080A48-D216-4F75-B2A8-B7046A8DCF40}"/>
          </ac:spMkLst>
        </pc:spChg>
        <pc:spChg chg="add mod">
          <ac:chgData name="ALEXANDRE" userId="734048d45b8f99b5" providerId="LiveId" clId="{AF49EB09-1EBF-4699-9A1A-CE8A38381AE2}" dt="2021-08-02T18:30:45.476" v="3834" actId="1076"/>
          <ac:spMkLst>
            <pc:docMk/>
            <pc:sldMk cId="3748212451" sldId="379"/>
            <ac:spMk id="8" creationId="{96F7EE93-9D55-4697-A65B-A3DC6B7D9D87}"/>
          </ac:spMkLst>
        </pc:spChg>
        <pc:grpChg chg="add mod">
          <ac:chgData name="ALEXANDRE" userId="734048d45b8f99b5" providerId="LiveId" clId="{AF49EB09-1EBF-4699-9A1A-CE8A38381AE2}" dt="2021-08-02T18:30:48.690" v="3835" actId="164"/>
          <ac:grpSpMkLst>
            <pc:docMk/>
            <pc:sldMk cId="3748212451" sldId="379"/>
            <ac:grpSpMk id="2" creationId="{5BEC1667-A1A8-4409-AB8E-C08224B3D135}"/>
          </ac:grpSpMkLst>
        </pc:grpChg>
        <pc:picChg chg="add del mod">
          <ac:chgData name="ALEXANDRE" userId="734048d45b8f99b5" providerId="LiveId" clId="{AF49EB09-1EBF-4699-9A1A-CE8A38381AE2}" dt="2021-08-02T18:21:53.365" v="3371" actId="478"/>
          <ac:picMkLst>
            <pc:docMk/>
            <pc:sldMk cId="3748212451" sldId="379"/>
            <ac:picMk id="3" creationId="{780C630D-115F-4107-B2C8-419E51B8FBC6}"/>
          </ac:picMkLst>
        </pc:picChg>
        <pc:picChg chg="add mod modCrop">
          <ac:chgData name="ALEXANDRE" userId="734048d45b8f99b5" providerId="LiveId" clId="{AF49EB09-1EBF-4699-9A1A-CE8A38381AE2}" dt="2021-08-02T18:30:48.690" v="3835" actId="164"/>
          <ac:picMkLst>
            <pc:docMk/>
            <pc:sldMk cId="3748212451" sldId="379"/>
            <ac:picMk id="4" creationId="{1C1E2A01-D936-4082-8821-38CE0D6ECE9F}"/>
          </ac:picMkLst>
        </pc:picChg>
        <pc:picChg chg="del mod">
          <ac:chgData name="ALEXANDRE" userId="734048d45b8f99b5" providerId="LiveId" clId="{AF49EB09-1EBF-4699-9A1A-CE8A38381AE2}" dt="2021-08-02T18:19:28.706" v="3329" actId="478"/>
          <ac:picMkLst>
            <pc:docMk/>
            <pc:sldMk cId="3748212451" sldId="379"/>
            <ac:picMk id="5" creationId="{B820CAC3-8888-4380-8F73-019682BF8B4A}"/>
          </ac:picMkLst>
        </pc:picChg>
        <pc:picChg chg="add del mod modCrop">
          <ac:chgData name="ALEXANDRE" userId="734048d45b8f99b5" providerId="LiveId" clId="{AF49EB09-1EBF-4699-9A1A-CE8A38381AE2}" dt="2021-08-02T18:30:40.381" v="3832" actId="478"/>
          <ac:picMkLst>
            <pc:docMk/>
            <pc:sldMk cId="3748212451" sldId="379"/>
            <ac:picMk id="6" creationId="{713A8CEA-62BC-4375-B1C6-68E6A59794AB}"/>
          </ac:picMkLst>
        </pc:picChg>
      </pc:sldChg>
      <pc:sldChg chg="addSp delSp modSp add del mod ord delAnim modAnim">
        <pc:chgData name="ALEXANDRE" userId="734048d45b8f99b5" providerId="LiveId" clId="{AF49EB09-1EBF-4699-9A1A-CE8A38381AE2}" dt="2021-08-03T21:20:43.896" v="4083"/>
        <pc:sldMkLst>
          <pc:docMk/>
          <pc:sldMk cId="3989370961" sldId="380"/>
        </pc:sldMkLst>
        <pc:spChg chg="add mod">
          <ac:chgData name="ALEXANDRE" userId="734048d45b8f99b5" providerId="LiveId" clId="{AF49EB09-1EBF-4699-9A1A-CE8A38381AE2}" dt="2021-08-02T18:26:56.133" v="3555" actId="164"/>
          <ac:spMkLst>
            <pc:docMk/>
            <pc:sldMk cId="3989370961" sldId="380"/>
            <ac:spMk id="13" creationId="{E69BDA14-D85E-4D4B-9522-A9ACD8B490FD}"/>
          </ac:spMkLst>
        </pc:spChg>
        <pc:spChg chg="add mod">
          <ac:chgData name="ALEXANDRE" userId="734048d45b8f99b5" providerId="LiveId" clId="{AF49EB09-1EBF-4699-9A1A-CE8A38381AE2}" dt="2021-08-02T18:27:35.701" v="3620" actId="1076"/>
          <ac:spMkLst>
            <pc:docMk/>
            <pc:sldMk cId="3989370961" sldId="380"/>
            <ac:spMk id="14" creationId="{9F6D906A-93D3-43F2-9CF1-F98CFD6A20E8}"/>
          </ac:spMkLst>
        </pc:spChg>
        <pc:spChg chg="add del mod">
          <ac:chgData name="ALEXANDRE" userId="734048d45b8f99b5" providerId="LiveId" clId="{AF49EB09-1EBF-4699-9A1A-CE8A38381AE2}" dt="2021-08-02T18:28:09.447" v="3624" actId="21"/>
          <ac:spMkLst>
            <pc:docMk/>
            <pc:sldMk cId="3989370961" sldId="380"/>
            <ac:spMk id="15" creationId="{63629798-112A-406A-A643-F4901D487EF3}"/>
          </ac:spMkLst>
        </pc:spChg>
        <pc:grpChg chg="add mod">
          <ac:chgData name="ALEXANDRE" userId="734048d45b8f99b5" providerId="LiveId" clId="{AF49EB09-1EBF-4699-9A1A-CE8A38381AE2}" dt="2021-08-02T18:26:59.577" v="3556" actId="1076"/>
          <ac:grpSpMkLst>
            <pc:docMk/>
            <pc:sldMk cId="3989370961" sldId="380"/>
            <ac:grpSpMk id="2" creationId="{4C4E8E52-9BA2-4D0C-8C12-3EB792CDFAB3}"/>
          </ac:grpSpMkLst>
        </pc:grpChg>
        <pc:grpChg chg="del">
          <ac:chgData name="ALEXANDRE" userId="734048d45b8f99b5" providerId="LiveId" clId="{AF49EB09-1EBF-4699-9A1A-CE8A38381AE2}" dt="2021-08-02T18:18:37.341" v="3317" actId="478"/>
          <ac:grpSpMkLst>
            <pc:docMk/>
            <pc:sldMk cId="3989370961" sldId="380"/>
            <ac:grpSpMk id="11" creationId="{DE597D1D-2809-4383-967C-2614350AF1D4}"/>
          </ac:grpSpMkLst>
        </pc:grpChg>
        <pc:picChg chg="add mod modCrop">
          <ac:chgData name="ALEXANDRE" userId="734048d45b8f99b5" providerId="LiveId" clId="{AF49EB09-1EBF-4699-9A1A-CE8A38381AE2}" dt="2021-08-02T18:26:56.133" v="3555" actId="164"/>
          <ac:picMkLst>
            <pc:docMk/>
            <pc:sldMk cId="3989370961" sldId="380"/>
            <ac:picMk id="6" creationId="{79B77B87-E7E5-4DB5-972F-83849EE99420}"/>
          </ac:picMkLst>
        </pc:picChg>
        <pc:picChg chg="add del mod modCrop">
          <ac:chgData name="ALEXANDRE" userId="734048d45b8f99b5" providerId="LiveId" clId="{AF49EB09-1EBF-4699-9A1A-CE8A38381AE2}" dt="2021-08-02T18:27:25" v="3617" actId="478"/>
          <ac:picMkLst>
            <pc:docMk/>
            <pc:sldMk cId="3989370961" sldId="380"/>
            <ac:picMk id="7" creationId="{072FC98D-212F-4F5D-AF43-13613002D284}"/>
          </ac:picMkLst>
        </pc:picChg>
        <pc:picChg chg="add del mod modCrop">
          <ac:chgData name="ALEXANDRE" userId="734048d45b8f99b5" providerId="LiveId" clId="{AF49EB09-1EBF-4699-9A1A-CE8A38381AE2}" dt="2021-08-02T18:27:27.631" v="3618" actId="478"/>
          <ac:picMkLst>
            <pc:docMk/>
            <pc:sldMk cId="3989370961" sldId="380"/>
            <ac:picMk id="8" creationId="{D6B56343-2EF8-499F-AC5C-E5FB38C28118}"/>
          </ac:picMkLst>
        </pc:picChg>
        <pc:picChg chg="del">
          <ac:chgData name="ALEXANDRE" userId="734048d45b8f99b5" providerId="LiveId" clId="{AF49EB09-1EBF-4699-9A1A-CE8A38381AE2}" dt="2021-08-02T18:18:39.363" v="3318" actId="478"/>
          <ac:picMkLst>
            <pc:docMk/>
            <pc:sldMk cId="3989370961" sldId="380"/>
            <ac:picMk id="10" creationId="{329F638B-0C17-450C-A0AD-E4B8FE52D7B6}"/>
          </ac:picMkLst>
        </pc:picChg>
        <pc:picChg chg="add del mod modCrop">
          <ac:chgData name="ALEXANDRE" userId="734048d45b8f99b5" providerId="LiveId" clId="{AF49EB09-1EBF-4699-9A1A-CE8A38381AE2}" dt="2021-08-02T18:21:02.447" v="3358" actId="21"/>
          <ac:picMkLst>
            <pc:docMk/>
            <pc:sldMk cId="3989370961" sldId="380"/>
            <ac:picMk id="12" creationId="{BEF4FE9B-5A74-4FBF-A034-C03DFFEBD2D5}"/>
          </ac:picMkLst>
        </pc:picChg>
      </pc:sldChg>
      <pc:sldChg chg="addSp delSp modSp add del mod ord delAnim modAnim">
        <pc:chgData name="ALEXANDRE" userId="734048d45b8f99b5" providerId="LiveId" clId="{AF49EB09-1EBF-4699-9A1A-CE8A38381AE2}" dt="2021-08-03T21:20:43.896" v="4083"/>
        <pc:sldMkLst>
          <pc:docMk/>
          <pc:sldMk cId="1457518273" sldId="381"/>
        </pc:sldMkLst>
        <pc:spChg chg="add mod">
          <ac:chgData name="ALEXANDRE" userId="734048d45b8f99b5" providerId="LiveId" clId="{AF49EB09-1EBF-4699-9A1A-CE8A38381AE2}" dt="2021-08-02T18:28:46.949" v="3671" actId="164"/>
          <ac:spMkLst>
            <pc:docMk/>
            <pc:sldMk cId="1457518273" sldId="381"/>
            <ac:spMk id="10" creationId="{43EC6C52-C91B-4DC3-A543-4ABFCE581105}"/>
          </ac:spMkLst>
        </pc:spChg>
        <pc:spChg chg="add mod">
          <ac:chgData name="ALEXANDRE" userId="734048d45b8f99b5" providerId="LiveId" clId="{AF49EB09-1EBF-4699-9A1A-CE8A38381AE2}" dt="2021-08-02T18:29:23.665" v="3741" actId="1076"/>
          <ac:spMkLst>
            <pc:docMk/>
            <pc:sldMk cId="1457518273" sldId="381"/>
            <ac:spMk id="11" creationId="{FC558FEF-550D-42ED-A5E5-F540F8FB33EE}"/>
          </ac:spMkLst>
        </pc:spChg>
        <pc:grpChg chg="add mod">
          <ac:chgData name="ALEXANDRE" userId="734048d45b8f99b5" providerId="LiveId" clId="{AF49EB09-1EBF-4699-9A1A-CE8A38381AE2}" dt="2021-08-02T18:28:46.949" v="3671" actId="164"/>
          <ac:grpSpMkLst>
            <pc:docMk/>
            <pc:sldMk cId="1457518273" sldId="381"/>
            <ac:grpSpMk id="2" creationId="{0C46C581-1F40-469C-AD4F-006A71F3DB7C}"/>
          </ac:grpSpMkLst>
        </pc:grpChg>
        <pc:picChg chg="add mod modCrop">
          <ac:chgData name="ALEXANDRE" userId="734048d45b8f99b5" providerId="LiveId" clId="{AF49EB09-1EBF-4699-9A1A-CE8A38381AE2}" dt="2021-08-02T18:28:46.949" v="3671" actId="164"/>
          <ac:picMkLst>
            <pc:docMk/>
            <pc:sldMk cId="1457518273" sldId="381"/>
            <ac:picMk id="5" creationId="{7B5C3323-B3D9-48DF-AA99-CB83685F7351}"/>
          </ac:picMkLst>
        </pc:picChg>
        <pc:picChg chg="del">
          <ac:chgData name="ALEXANDRE" userId="734048d45b8f99b5" providerId="LiveId" clId="{AF49EB09-1EBF-4699-9A1A-CE8A38381AE2}" dt="2021-08-02T18:21:08.424" v="3360" actId="478"/>
          <ac:picMkLst>
            <pc:docMk/>
            <pc:sldMk cId="1457518273" sldId="381"/>
            <ac:picMk id="6" creationId="{79B77B87-E7E5-4DB5-972F-83849EE99420}"/>
          </ac:picMkLst>
        </pc:picChg>
        <pc:picChg chg="del">
          <ac:chgData name="ALEXANDRE" userId="734048d45b8f99b5" providerId="LiveId" clId="{AF49EB09-1EBF-4699-9A1A-CE8A38381AE2}" dt="2021-08-02T18:21:08.424" v="3360" actId="478"/>
          <ac:picMkLst>
            <pc:docMk/>
            <pc:sldMk cId="1457518273" sldId="381"/>
            <ac:picMk id="7" creationId="{072FC98D-212F-4F5D-AF43-13613002D284}"/>
          </ac:picMkLst>
        </pc:picChg>
        <pc:picChg chg="del">
          <ac:chgData name="ALEXANDRE" userId="734048d45b8f99b5" providerId="LiveId" clId="{AF49EB09-1EBF-4699-9A1A-CE8A38381AE2}" dt="2021-08-02T18:21:08.424" v="3360" actId="478"/>
          <ac:picMkLst>
            <pc:docMk/>
            <pc:sldMk cId="1457518273" sldId="381"/>
            <ac:picMk id="8" creationId="{D6B56343-2EF8-499F-AC5C-E5FB38C28118}"/>
          </ac:picMkLst>
        </pc:picChg>
        <pc:picChg chg="add del mod modCrop">
          <ac:chgData name="ALEXANDRE" userId="734048d45b8f99b5" providerId="LiveId" clId="{AF49EB09-1EBF-4699-9A1A-CE8A38381AE2}" dt="2021-08-02T18:29:16.517" v="3739" actId="478"/>
          <ac:picMkLst>
            <pc:docMk/>
            <pc:sldMk cId="1457518273" sldId="381"/>
            <ac:picMk id="9" creationId="{FB01FD09-D74B-460F-A953-8146E67F5B0C}"/>
          </ac:picMkLst>
        </pc:picChg>
      </pc:sldChg>
      <pc:sldChg chg="addSp delSp modSp add mod">
        <pc:chgData name="ALEXANDRE" userId="734048d45b8f99b5" providerId="LiveId" clId="{AF49EB09-1EBF-4699-9A1A-CE8A38381AE2}" dt="2021-08-03T18:11:19.329" v="3899" actId="207"/>
        <pc:sldMkLst>
          <pc:docMk/>
          <pc:sldMk cId="3311526240" sldId="382"/>
        </pc:sldMkLst>
        <pc:spChg chg="mod">
          <ac:chgData name="ALEXANDRE" userId="734048d45b8f99b5" providerId="LiveId" clId="{AF49EB09-1EBF-4699-9A1A-CE8A38381AE2}" dt="2021-08-03T14:31:51.318" v="3859" actId="20577"/>
          <ac:spMkLst>
            <pc:docMk/>
            <pc:sldMk cId="3311526240" sldId="382"/>
            <ac:spMk id="2" creationId="{99D5BFD3-E376-49F2-9610-98BDDA046072}"/>
          </ac:spMkLst>
        </pc:spChg>
        <pc:spChg chg="mod">
          <ac:chgData name="ALEXANDRE" userId="734048d45b8f99b5" providerId="LiveId" clId="{AF49EB09-1EBF-4699-9A1A-CE8A38381AE2}" dt="2021-08-03T18:11:19.329" v="3899" actId="207"/>
          <ac:spMkLst>
            <pc:docMk/>
            <pc:sldMk cId="3311526240" sldId="382"/>
            <ac:spMk id="3" creationId="{5F0F792D-1602-4A7A-A1D8-8CBF2924AEF9}"/>
          </ac:spMkLst>
        </pc:spChg>
        <pc:spChg chg="add mod">
          <ac:chgData name="ALEXANDRE" userId="734048d45b8f99b5" providerId="LiveId" clId="{AF49EB09-1EBF-4699-9A1A-CE8A38381AE2}" dt="2021-08-03T14:33:31.771" v="3882" actId="1076"/>
          <ac:spMkLst>
            <pc:docMk/>
            <pc:sldMk cId="3311526240" sldId="382"/>
            <ac:spMk id="7" creationId="{E1634422-EEC2-4580-A375-D405E332D105}"/>
          </ac:spMkLst>
        </pc:spChg>
        <pc:picChg chg="del">
          <ac:chgData name="ALEXANDRE" userId="734048d45b8f99b5" providerId="LiveId" clId="{AF49EB09-1EBF-4699-9A1A-CE8A38381AE2}" dt="2021-08-03T14:31:53.790" v="3860" actId="478"/>
          <ac:picMkLst>
            <pc:docMk/>
            <pc:sldMk cId="3311526240" sldId="382"/>
            <ac:picMk id="13314" creationId="{9BACFDA3-05B8-4FE0-9A5D-37F06704C5EE}"/>
          </ac:picMkLst>
        </pc:picChg>
        <pc:picChg chg="add mod">
          <ac:chgData name="ALEXANDRE" userId="734048d45b8f99b5" providerId="LiveId" clId="{AF49EB09-1EBF-4699-9A1A-CE8A38381AE2}" dt="2021-08-03T14:33:01.055" v="3877" actId="1076"/>
          <ac:picMkLst>
            <pc:docMk/>
            <pc:sldMk cId="3311526240" sldId="382"/>
            <ac:picMk id="19458" creationId="{5ED85141-5142-4551-A4C1-2FAD2442112E}"/>
          </ac:picMkLst>
        </pc:picChg>
      </pc:sldChg>
      <pc:sldChg chg="addSp delSp modSp add mod">
        <pc:chgData name="ALEXANDRE" userId="734048d45b8f99b5" providerId="LiveId" clId="{AF49EB09-1EBF-4699-9A1A-CE8A38381AE2}" dt="2021-08-03T19:27:06.769" v="4041" actId="113"/>
        <pc:sldMkLst>
          <pc:docMk/>
          <pc:sldMk cId="642694466" sldId="383"/>
        </pc:sldMkLst>
        <pc:spChg chg="mod">
          <ac:chgData name="ALEXANDRE" userId="734048d45b8f99b5" providerId="LiveId" clId="{AF49EB09-1EBF-4699-9A1A-CE8A38381AE2}" dt="2021-08-03T19:13:40.066" v="3957" actId="1076"/>
          <ac:spMkLst>
            <pc:docMk/>
            <pc:sldMk cId="642694466" sldId="383"/>
            <ac:spMk id="2" creationId="{217AF756-B070-49B5-8AF9-E025F7D9DA56}"/>
          </ac:spMkLst>
        </pc:spChg>
        <pc:spChg chg="mod">
          <ac:chgData name="ALEXANDRE" userId="734048d45b8f99b5" providerId="LiveId" clId="{AF49EB09-1EBF-4699-9A1A-CE8A38381AE2}" dt="2021-08-03T19:27:06.769" v="4041" actId="113"/>
          <ac:spMkLst>
            <pc:docMk/>
            <pc:sldMk cId="642694466" sldId="383"/>
            <ac:spMk id="3" creationId="{76369383-EEA5-41FE-9AE8-3787875E05A2}"/>
          </ac:spMkLst>
        </pc:spChg>
        <pc:picChg chg="add mod">
          <ac:chgData name="ALEXANDRE" userId="734048d45b8f99b5" providerId="LiveId" clId="{AF49EB09-1EBF-4699-9A1A-CE8A38381AE2}" dt="2021-08-03T19:13:36.259" v="3956" actId="1076"/>
          <ac:picMkLst>
            <pc:docMk/>
            <pc:sldMk cId="642694466" sldId="383"/>
            <ac:picMk id="1026" creationId="{C183EDB1-322A-4326-9DD6-681A5438B57D}"/>
          </ac:picMkLst>
        </pc:picChg>
        <pc:picChg chg="del">
          <ac:chgData name="ALEXANDRE" userId="734048d45b8f99b5" providerId="LiveId" clId="{AF49EB09-1EBF-4699-9A1A-CE8A38381AE2}" dt="2021-08-03T19:12:10.654" v="3936" actId="478"/>
          <ac:picMkLst>
            <pc:docMk/>
            <pc:sldMk cId="642694466" sldId="383"/>
            <ac:picMk id="5124" creationId="{C86BCE25-1FAD-4D9D-9F72-0EDE089352F8}"/>
          </ac:picMkLst>
        </pc:picChg>
      </pc:sldChg>
      <pc:sldChg chg="addSp delSp modSp new mod modAnim">
        <pc:chgData name="ALEXANDRE" userId="734048d45b8f99b5" providerId="LiveId" clId="{AF49EB09-1EBF-4699-9A1A-CE8A38381AE2}" dt="2021-08-03T20:20:00.730" v="4071" actId="1076"/>
        <pc:sldMkLst>
          <pc:docMk/>
          <pc:sldMk cId="2012484186" sldId="384"/>
        </pc:sldMkLst>
        <pc:spChg chg="del">
          <ac:chgData name="ALEXANDRE" userId="734048d45b8f99b5" providerId="LiveId" clId="{AF49EB09-1EBF-4699-9A1A-CE8A38381AE2}" dt="2021-08-03T20:19:36" v="4066" actId="478"/>
          <ac:spMkLst>
            <pc:docMk/>
            <pc:sldMk cId="2012484186" sldId="384"/>
            <ac:spMk id="2" creationId="{0FBC5786-65E3-4607-AE5F-75B2DF0F34D0}"/>
          </ac:spMkLst>
        </pc:spChg>
        <pc:spChg chg="del">
          <ac:chgData name="ALEXANDRE" userId="734048d45b8f99b5" providerId="LiveId" clId="{AF49EB09-1EBF-4699-9A1A-CE8A38381AE2}" dt="2021-08-03T20:19:36" v="4066" actId="478"/>
          <ac:spMkLst>
            <pc:docMk/>
            <pc:sldMk cId="2012484186" sldId="384"/>
            <ac:spMk id="3" creationId="{31896991-D373-4020-B81B-1FBFEDD592F0}"/>
          </ac:spMkLst>
        </pc:spChg>
        <pc:picChg chg="add mod">
          <ac:chgData name="ALEXANDRE" userId="734048d45b8f99b5" providerId="LiveId" clId="{AF49EB09-1EBF-4699-9A1A-CE8A38381AE2}" dt="2021-08-03T20:20:00.730" v="4071" actId="1076"/>
          <ac:picMkLst>
            <pc:docMk/>
            <pc:sldMk cId="2012484186" sldId="384"/>
            <ac:picMk id="4" creationId="{2C01B4DF-0029-4AC0-BD07-CF9971CEA299}"/>
          </ac:picMkLst>
        </pc:picChg>
      </pc:sldChg>
      <pc:sldMasterChg chg="modSp">
        <pc:chgData name="ALEXANDRE" userId="734048d45b8f99b5" providerId="LiveId" clId="{AF49EB09-1EBF-4699-9A1A-CE8A38381AE2}" dt="2021-08-02T12:22:10.531" v="490" actId="2711"/>
        <pc:sldMasterMkLst>
          <pc:docMk/>
          <pc:sldMasterMk cId="883465388" sldId="2147483648"/>
        </pc:sldMasterMkLst>
        <pc:spChg chg="mod">
          <ac:chgData name="ALEXANDRE" userId="734048d45b8f99b5" providerId="LiveId" clId="{AF49EB09-1EBF-4699-9A1A-CE8A38381AE2}" dt="2021-08-02T12:22:10.531" v="490" actId="2711"/>
          <ac:spMkLst>
            <pc:docMk/>
            <pc:sldMasterMk cId="883465388" sldId="2147483648"/>
            <ac:spMk id="2" creationId="{AE67F52C-9B38-4247-A5F3-7414F4513545}"/>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7</a:t>
            </a:fld>
            <a:endParaRPr lang="en-US"/>
          </a:p>
        </p:txBody>
      </p:sp>
    </p:spTree>
    <p:extLst>
      <p:ext uri="{BB962C8B-B14F-4D97-AF65-F5344CB8AC3E}">
        <p14:creationId xmlns:p14="http://schemas.microsoft.com/office/powerpoint/2010/main" val="138138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8002367" y="5973026"/>
            <a:ext cx="335143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i="1" dirty="0">
                <a:solidFill>
                  <a:srgbClr val="002060"/>
                </a:solidFill>
              </a:rPr>
              <a:t>TC1004B_Implementación de internet de las cosas</a:t>
            </a:r>
            <a:endParaRPr lang="en-US" sz="1400" b="1" i="1" u="none" dirty="0">
              <a:solidFill>
                <a:srgbClr val="002060"/>
              </a:solidFill>
              <a:latin typeface="Abadi" panose="020B06040201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Alexandre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54108"/>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hePLDVbULZc?feature=oembed"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0" y="4441390"/>
            <a:ext cx="6945845" cy="1968174"/>
          </a:xfrm>
        </p:spPr>
        <p:txBody>
          <a:bodyPr anchor="ctr">
            <a:noAutofit/>
          </a:bodyPr>
          <a:lstStyle/>
          <a:p>
            <a:pPr algn="l">
              <a:lnSpc>
                <a:spcPct val="100000"/>
              </a:lnSpc>
            </a:pPr>
            <a:r>
              <a:rPr lang="en-US" sz="4000" b="1" dirty="0">
                <a:solidFill>
                  <a:srgbClr val="002060"/>
                </a:solidFill>
                <a:latin typeface="Arial Black" panose="020B0A04020102020204" pitchFamily="34" charset="0"/>
                <a:cs typeface="Aharoni" panose="02010803020104030203" pitchFamily="2" charset="-79"/>
              </a:rPr>
              <a:t>Unit 6.4 Introduction to means of access for IoT networks</a:t>
            </a:r>
            <a:endParaRPr lang="en-US" sz="4000" b="1" u="sng" dirty="0">
              <a:solidFill>
                <a:schemeClr val="accent5">
                  <a:lumMod val="50000"/>
                </a:schemeClr>
              </a:solidFill>
              <a:latin typeface="Arial Black" panose="020B0A04020102020204" pitchFamily="34" charset="0"/>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3851"/>
            <a:ext cx="10515600" cy="1325563"/>
          </a:xfrm>
        </p:spPr>
        <p:txBody>
          <a:bodyPr/>
          <a:lstStyle/>
          <a:p>
            <a:r>
              <a:rPr lang="en-US" dirty="0"/>
              <a:t>Network Attributes - Bandwidth</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524321" y="1329414"/>
            <a:ext cx="5097161" cy="4105032"/>
          </a:xfrm>
        </p:spPr>
        <p:txBody>
          <a:bodyPr>
            <a:normAutofit fontScale="85000" lnSpcReduction="20000"/>
          </a:bodyPr>
          <a:lstStyle/>
          <a:p>
            <a:pPr algn="just">
              <a:lnSpc>
                <a:spcPct val="110000"/>
              </a:lnSpc>
            </a:pPr>
            <a:r>
              <a:rPr lang="en-US" sz="4000" b="1" dirty="0"/>
              <a:t>Jitter </a:t>
            </a:r>
            <a:r>
              <a:rPr lang="en-US" sz="4000" dirty="0"/>
              <a:t>is a statistical variation of the delay in the delivery of data in a network, that is, it can be defined as the measure of the variation of the delay between successive packets of data. </a:t>
            </a:r>
          </a:p>
        </p:txBody>
      </p:sp>
      <p:pic>
        <p:nvPicPr>
          <p:cNvPr id="12290" name="Picture 2" descr="Guia Básico de Soluções para Problemas de Conexão – League of Legends -  Suporte ao Jogador">
            <a:extLst>
              <a:ext uri="{FF2B5EF4-FFF2-40B4-BE49-F238E27FC236}">
                <a16:creationId xmlns:a16="http://schemas.microsoft.com/office/drawing/2014/main" id="{7FA328A9-5E89-AC08-82BF-4AD285D93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1423554"/>
            <a:ext cx="6317673" cy="355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6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3851"/>
            <a:ext cx="10515600" cy="1325563"/>
          </a:xfrm>
        </p:spPr>
        <p:txBody>
          <a:bodyPr/>
          <a:lstStyle/>
          <a:p>
            <a:r>
              <a:rPr lang="en-US" dirty="0"/>
              <a:t>Network Attributes - Bandwidth</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524321" y="1329414"/>
            <a:ext cx="5097161" cy="4105032"/>
          </a:xfrm>
        </p:spPr>
        <p:txBody>
          <a:bodyPr>
            <a:normAutofit fontScale="85000" lnSpcReduction="20000"/>
          </a:bodyPr>
          <a:lstStyle/>
          <a:p>
            <a:pPr algn="just">
              <a:lnSpc>
                <a:spcPct val="110000"/>
              </a:lnSpc>
            </a:pPr>
            <a:r>
              <a:rPr lang="en-US" sz="4000" b="1" dirty="0"/>
              <a:t>Jitter </a:t>
            </a:r>
            <a:r>
              <a:rPr lang="en-US" sz="4000" dirty="0"/>
              <a:t>is a statistical variation of the delay in the delivery of data in a network, that is, it can be defined as the measure of the variation of the delay between successive packets of data. </a:t>
            </a:r>
          </a:p>
        </p:txBody>
      </p:sp>
      <p:pic>
        <p:nvPicPr>
          <p:cNvPr id="13314" name="Picture 2" descr="VoIP Jitter: Guide for Testing, Measuring and Reduction">
            <a:extLst>
              <a:ext uri="{FF2B5EF4-FFF2-40B4-BE49-F238E27FC236}">
                <a16:creationId xmlns:a16="http://schemas.microsoft.com/office/drawing/2014/main" id="{BFC7A0CF-5E82-F1B5-4FE6-8473DF238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598" y="1600200"/>
            <a:ext cx="5715001"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94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5881845-59DC-403E-A223-F715A3AF7E31}"/>
              </a:ext>
            </a:extLst>
          </p:cNvPr>
          <p:cNvSpPr>
            <a:spLocks noGrp="1"/>
          </p:cNvSpPr>
          <p:nvPr>
            <p:ph type="title"/>
          </p:nvPr>
        </p:nvSpPr>
        <p:spPr>
          <a:xfrm>
            <a:off x="0" y="723406"/>
            <a:ext cx="4104409" cy="3826728"/>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Network Topology</a:t>
            </a:r>
          </a:p>
        </p:txBody>
      </p:sp>
      <p:pic>
        <p:nvPicPr>
          <p:cNvPr id="5122" name="Picture 2" descr="2017 January - Blog - PT Mustika Memadata">
            <a:extLst>
              <a:ext uri="{FF2B5EF4-FFF2-40B4-BE49-F238E27FC236}">
                <a16:creationId xmlns:a16="http://schemas.microsoft.com/office/drawing/2014/main" id="{466D7C4A-FAE2-40DB-825B-CB85B0C99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2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192384"/>
            <a:ext cx="10515600" cy="1325563"/>
          </a:xfrm>
        </p:spPr>
        <p:txBody>
          <a:bodyPr/>
          <a:lstStyle/>
          <a:p>
            <a:r>
              <a:rPr lang="en-US" dirty="0"/>
              <a:t>What is a Network Topology?</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649013" y="1690688"/>
            <a:ext cx="6897414" cy="3625606"/>
          </a:xfrm>
        </p:spPr>
        <p:txBody>
          <a:bodyPr>
            <a:normAutofit/>
          </a:bodyPr>
          <a:lstStyle/>
          <a:p>
            <a:r>
              <a:rPr lang="en-US" sz="4000" dirty="0"/>
              <a:t>Logical layout of wires and equipment</a:t>
            </a:r>
          </a:p>
          <a:p>
            <a:r>
              <a:rPr lang="en-US" sz="4000" dirty="0"/>
              <a:t>Choice affects </a:t>
            </a:r>
          </a:p>
          <a:p>
            <a:pPr lvl="1"/>
            <a:r>
              <a:rPr lang="en-US" sz="3600" dirty="0"/>
              <a:t>Network performance</a:t>
            </a:r>
          </a:p>
          <a:p>
            <a:pPr lvl="1"/>
            <a:r>
              <a:rPr lang="en-US" sz="3600" dirty="0"/>
              <a:t>Network size</a:t>
            </a:r>
          </a:p>
          <a:p>
            <a:pPr lvl="1"/>
            <a:r>
              <a:rPr lang="en-US" sz="3600" dirty="0"/>
              <a:t>Network collision detection</a:t>
            </a:r>
          </a:p>
        </p:txBody>
      </p:sp>
      <p:pic>
        <p:nvPicPr>
          <p:cNvPr id="7170" name="Picture 2" descr="Network topology - Wikiwand">
            <a:extLst>
              <a:ext uri="{FF2B5EF4-FFF2-40B4-BE49-F238E27FC236}">
                <a16:creationId xmlns:a16="http://schemas.microsoft.com/office/drawing/2014/main" id="{4394E984-D925-43B9-8F6E-7F312D732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570" y="2166937"/>
            <a:ext cx="51530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30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192384"/>
            <a:ext cx="10515600" cy="1204353"/>
          </a:xfrm>
        </p:spPr>
        <p:txBody>
          <a:bodyPr>
            <a:normAutofit/>
          </a:bodyPr>
          <a:lstStyle/>
          <a:p>
            <a:r>
              <a:rPr lang="en-US" sz="5400" dirty="0"/>
              <a:t>Bus Topology</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606971" y="1547354"/>
            <a:ext cx="6897414" cy="4064524"/>
          </a:xfrm>
        </p:spPr>
        <p:txBody>
          <a:bodyPr>
            <a:normAutofit/>
          </a:bodyPr>
          <a:lstStyle/>
          <a:p>
            <a:pPr>
              <a:lnSpc>
                <a:spcPct val="120000"/>
              </a:lnSpc>
            </a:pPr>
            <a:r>
              <a:rPr lang="en-US" sz="4000" b="1" dirty="0"/>
              <a:t>One wire connects all nodes</a:t>
            </a:r>
          </a:p>
          <a:p>
            <a:pPr>
              <a:lnSpc>
                <a:spcPct val="120000"/>
              </a:lnSpc>
            </a:pPr>
            <a:r>
              <a:rPr lang="en-US" sz="4000" b="1" dirty="0"/>
              <a:t>Advantages: </a:t>
            </a:r>
            <a:r>
              <a:rPr lang="en-US" sz="3600" dirty="0"/>
              <a:t>easy to setup; and small amount of wire</a:t>
            </a:r>
          </a:p>
          <a:p>
            <a:pPr>
              <a:lnSpc>
                <a:spcPct val="120000"/>
              </a:lnSpc>
            </a:pPr>
            <a:r>
              <a:rPr lang="en-US" sz="4000" b="1" dirty="0"/>
              <a:t>Disadvantages: </a:t>
            </a:r>
            <a:r>
              <a:rPr lang="en-US" sz="3600" dirty="0"/>
              <a:t>slow; and easy to crash</a:t>
            </a:r>
            <a:endParaRPr lang="en-US" sz="3200" dirty="0"/>
          </a:p>
        </p:txBody>
      </p:sp>
      <p:pic>
        <p:nvPicPr>
          <p:cNvPr id="1026" name="Picture 2" descr="Basic Networking knowledge: 2.1 Bus Topology">
            <a:extLst>
              <a:ext uri="{FF2B5EF4-FFF2-40B4-BE49-F238E27FC236}">
                <a16:creationId xmlns:a16="http://schemas.microsoft.com/office/drawing/2014/main" id="{387FB901-BD17-4B67-9676-0531EACDAF8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3510" y="780443"/>
            <a:ext cx="4422228" cy="221111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0A5DAAB6-BF86-4AC0-9D12-A60008336CB9}"/>
              </a:ext>
            </a:extLst>
          </p:cNvPr>
          <p:cNvSpPr txBox="1"/>
          <p:nvPr/>
        </p:nvSpPr>
        <p:spPr>
          <a:xfrm>
            <a:off x="7916002" y="3579616"/>
            <a:ext cx="3950177" cy="1938992"/>
          </a:xfrm>
          <a:prstGeom prst="rect">
            <a:avLst/>
          </a:prstGeom>
          <a:solidFill>
            <a:schemeClr val="accent4">
              <a:lumMod val="20000"/>
              <a:lumOff val="80000"/>
            </a:schemeClr>
          </a:solidFill>
          <a:ln>
            <a:solidFill>
              <a:schemeClr val="tx1"/>
            </a:solidFill>
          </a:ln>
        </p:spPr>
        <p:txBody>
          <a:bodyPr wrap="square" rtlCol="0">
            <a:spAutoFit/>
          </a:bodyPr>
          <a:lstStyle/>
          <a:p>
            <a:pPr marL="342900" indent="-342900">
              <a:buFont typeface="Arial" panose="020B0604020202020204" pitchFamily="34" charset="0"/>
              <a:buChar char="•"/>
            </a:pPr>
            <a:r>
              <a:rPr lang="en-US" sz="2400" dirty="0"/>
              <a:t>Every node listen to all conversations in the channel</a:t>
            </a:r>
          </a:p>
          <a:p>
            <a:pPr marL="342900" indent="-342900">
              <a:buFont typeface="Arial" panose="020B0604020202020204" pitchFamily="34" charset="0"/>
              <a:buChar char="•"/>
            </a:pPr>
            <a:r>
              <a:rPr lang="en-US" sz="2400" dirty="0"/>
              <a:t>Elevated presence of collisions</a:t>
            </a:r>
          </a:p>
        </p:txBody>
      </p:sp>
    </p:spTree>
    <p:extLst>
      <p:ext uri="{BB962C8B-B14F-4D97-AF65-F5344CB8AC3E}">
        <p14:creationId xmlns:p14="http://schemas.microsoft.com/office/powerpoint/2010/main" val="1057013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192384"/>
            <a:ext cx="10515600" cy="1204353"/>
          </a:xfrm>
        </p:spPr>
        <p:txBody>
          <a:bodyPr>
            <a:normAutofit/>
          </a:bodyPr>
          <a:lstStyle/>
          <a:p>
            <a:r>
              <a:rPr lang="en-US" sz="5400" dirty="0"/>
              <a:t>Star Topology</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606971" y="1279017"/>
            <a:ext cx="6897414" cy="4138743"/>
          </a:xfrm>
        </p:spPr>
        <p:txBody>
          <a:bodyPr>
            <a:normAutofit fontScale="92500" lnSpcReduction="20000"/>
          </a:bodyPr>
          <a:lstStyle/>
          <a:p>
            <a:pPr>
              <a:lnSpc>
                <a:spcPct val="120000"/>
              </a:lnSpc>
            </a:pPr>
            <a:r>
              <a:rPr lang="en-US" sz="3200" dirty="0"/>
              <a:t>All nodes connect to a hub</a:t>
            </a:r>
          </a:p>
          <a:p>
            <a:pPr lvl="1">
              <a:lnSpc>
                <a:spcPct val="120000"/>
              </a:lnSpc>
            </a:pPr>
            <a:r>
              <a:rPr lang="en-US" sz="2800" dirty="0"/>
              <a:t>Packets sent to hub</a:t>
            </a:r>
          </a:p>
          <a:p>
            <a:pPr lvl="1">
              <a:lnSpc>
                <a:spcPct val="120000"/>
              </a:lnSpc>
            </a:pPr>
            <a:r>
              <a:rPr lang="en-US" sz="2800" dirty="0"/>
              <a:t>Hub sends packet to destination</a:t>
            </a:r>
          </a:p>
          <a:p>
            <a:pPr>
              <a:lnSpc>
                <a:spcPct val="120000"/>
              </a:lnSpc>
            </a:pPr>
            <a:r>
              <a:rPr lang="en-US" sz="3200" dirty="0"/>
              <a:t>Advantages: easy to setup; more resilience.</a:t>
            </a:r>
          </a:p>
          <a:p>
            <a:pPr>
              <a:lnSpc>
                <a:spcPct val="120000"/>
              </a:lnSpc>
            </a:pPr>
            <a:r>
              <a:rPr lang="en-US" sz="3200" dirty="0"/>
              <a:t>Disadvantages: One hub crashing downs entire network.</a:t>
            </a:r>
          </a:p>
          <a:p>
            <a:pPr>
              <a:lnSpc>
                <a:spcPct val="120000"/>
              </a:lnSpc>
            </a:pPr>
            <a:r>
              <a:rPr lang="en-US" sz="3200" dirty="0"/>
              <a:t>Most common topology</a:t>
            </a:r>
            <a:endParaRPr lang="en-US" sz="2400" dirty="0"/>
          </a:p>
        </p:txBody>
      </p:sp>
      <p:pic>
        <p:nvPicPr>
          <p:cNvPr id="2050" name="Picture 2" descr="Flaws in the 3 common Networking Topologies | by Ned Poplaski (CISSP) |  Medium">
            <a:extLst>
              <a:ext uri="{FF2B5EF4-FFF2-40B4-BE49-F238E27FC236}">
                <a16:creationId xmlns:a16="http://schemas.microsoft.com/office/drawing/2014/main" id="{C63B3395-15DD-452A-8016-7F2F48A6169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2624" y="1123468"/>
            <a:ext cx="4639376" cy="391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0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192384"/>
            <a:ext cx="10515600" cy="1204353"/>
          </a:xfrm>
        </p:spPr>
        <p:txBody>
          <a:bodyPr>
            <a:normAutofit/>
          </a:bodyPr>
          <a:lstStyle/>
          <a:p>
            <a:r>
              <a:rPr lang="en-US" sz="5400" dirty="0"/>
              <a:t>Ring Topology</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606971" y="1279017"/>
            <a:ext cx="6897414" cy="4138743"/>
          </a:xfrm>
        </p:spPr>
        <p:txBody>
          <a:bodyPr>
            <a:normAutofit/>
          </a:bodyPr>
          <a:lstStyle/>
          <a:p>
            <a:pPr>
              <a:lnSpc>
                <a:spcPct val="120000"/>
              </a:lnSpc>
            </a:pPr>
            <a:r>
              <a:rPr lang="en-US" sz="3200" dirty="0"/>
              <a:t>Nodes connected in a circle</a:t>
            </a:r>
          </a:p>
          <a:p>
            <a:pPr>
              <a:lnSpc>
                <a:spcPct val="120000"/>
              </a:lnSpc>
            </a:pPr>
            <a:r>
              <a:rPr lang="en-US" sz="3200" b="1" dirty="0"/>
              <a:t>Tokens</a:t>
            </a:r>
            <a:r>
              <a:rPr lang="en-US" sz="3200" dirty="0"/>
              <a:t> used to transmit data </a:t>
            </a:r>
            <a:r>
              <a:rPr lang="en-US" sz="3200" dirty="0">
                <a:sym typeface="Wingdings" panose="05000000000000000000" pitchFamily="2" charset="2"/>
              </a:rPr>
              <a:t> </a:t>
            </a:r>
            <a:r>
              <a:rPr lang="en-US" sz="3200" dirty="0"/>
              <a:t>nodes must wait for token to send</a:t>
            </a:r>
          </a:p>
          <a:p>
            <a:pPr>
              <a:lnSpc>
                <a:spcPct val="120000"/>
              </a:lnSpc>
            </a:pPr>
            <a:r>
              <a:rPr lang="en-US" sz="3200" b="1" dirty="0"/>
              <a:t>Advantages: </a:t>
            </a:r>
            <a:r>
              <a:rPr lang="en-US" sz="3200" dirty="0"/>
              <a:t>Time to send data is known; and no data collisions.</a:t>
            </a:r>
          </a:p>
          <a:p>
            <a:pPr>
              <a:lnSpc>
                <a:spcPct val="120000"/>
              </a:lnSpc>
            </a:pPr>
            <a:r>
              <a:rPr lang="en-US" sz="3200" b="1" dirty="0"/>
              <a:t>Disadvantages: </a:t>
            </a:r>
            <a:r>
              <a:rPr lang="en-US" sz="3200" dirty="0"/>
              <a:t>Slow.</a:t>
            </a:r>
            <a:endParaRPr lang="en-US" sz="2400" dirty="0"/>
          </a:p>
        </p:txBody>
      </p:sp>
      <p:pic>
        <p:nvPicPr>
          <p:cNvPr id="3074" name="Picture 2" descr="Token Ring and Token Bus Working Animation - Inst Tools">
            <a:extLst>
              <a:ext uri="{FF2B5EF4-FFF2-40B4-BE49-F238E27FC236}">
                <a16:creationId xmlns:a16="http://schemas.microsoft.com/office/drawing/2014/main" id="{BD14B649-2FEF-41BF-B3D4-D57F249726E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04385" y="725213"/>
            <a:ext cx="4395223" cy="469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27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192384"/>
            <a:ext cx="10515600" cy="1204353"/>
          </a:xfrm>
        </p:spPr>
        <p:txBody>
          <a:bodyPr>
            <a:normAutofit/>
          </a:bodyPr>
          <a:lstStyle/>
          <a:p>
            <a:r>
              <a:rPr lang="en-US" sz="5400" dirty="0"/>
              <a:t>Mesh Topology</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606971" y="1467198"/>
            <a:ext cx="6897414" cy="3923604"/>
          </a:xfrm>
        </p:spPr>
        <p:txBody>
          <a:bodyPr>
            <a:normAutofit/>
          </a:bodyPr>
          <a:lstStyle/>
          <a:p>
            <a:pPr>
              <a:lnSpc>
                <a:spcPct val="120000"/>
              </a:lnSpc>
            </a:pPr>
            <a:r>
              <a:rPr lang="en-US" sz="3200" dirty="0"/>
              <a:t>All computers connected together</a:t>
            </a:r>
          </a:p>
          <a:p>
            <a:pPr>
              <a:lnSpc>
                <a:spcPct val="120000"/>
              </a:lnSpc>
            </a:pPr>
            <a:r>
              <a:rPr lang="en-US" sz="3200" b="1" dirty="0"/>
              <a:t>Internet is a mesh network</a:t>
            </a:r>
          </a:p>
          <a:p>
            <a:pPr>
              <a:lnSpc>
                <a:spcPct val="120000"/>
              </a:lnSpc>
            </a:pPr>
            <a:r>
              <a:rPr lang="en-US" sz="3200" b="1" dirty="0"/>
              <a:t>Advantage: </a:t>
            </a:r>
            <a:r>
              <a:rPr lang="en-US" sz="3200" dirty="0"/>
              <a:t>Data will always be delivered</a:t>
            </a:r>
          </a:p>
          <a:p>
            <a:pPr>
              <a:lnSpc>
                <a:spcPct val="120000"/>
              </a:lnSpc>
            </a:pPr>
            <a:r>
              <a:rPr lang="en-US" sz="3200" b="1" dirty="0"/>
              <a:t>Disadvantages: </a:t>
            </a:r>
            <a:r>
              <a:rPr lang="en-US" sz="3200" dirty="0"/>
              <a:t>Hard to setup</a:t>
            </a:r>
            <a:endParaRPr lang="en-US" sz="2400" dirty="0"/>
          </a:p>
        </p:txBody>
      </p:sp>
      <p:pic>
        <p:nvPicPr>
          <p:cNvPr id="4098" name="Picture 2" descr="Abstract – Kolenikov Dmitry – The study of indicators of quality of service  in local wireless networks">
            <a:extLst>
              <a:ext uri="{FF2B5EF4-FFF2-40B4-BE49-F238E27FC236}">
                <a16:creationId xmlns:a16="http://schemas.microsoft.com/office/drawing/2014/main" id="{71ED8A6B-4C2A-4E4D-A0B7-564F23AB9C3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04385" y="872288"/>
            <a:ext cx="4007069" cy="414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75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7C587-9493-4275-B68B-319DC76D3F3E}"/>
              </a:ext>
            </a:extLst>
          </p:cNvPr>
          <p:cNvSpPr>
            <a:spLocks noGrp="1"/>
          </p:cNvSpPr>
          <p:nvPr>
            <p:ph type="title"/>
          </p:nvPr>
        </p:nvSpPr>
        <p:spPr>
          <a:xfrm>
            <a:off x="210207" y="129271"/>
            <a:ext cx="11634951" cy="1325563"/>
          </a:xfrm>
        </p:spPr>
        <p:txBody>
          <a:bodyPr/>
          <a:lstStyle/>
          <a:p>
            <a:r>
              <a:rPr lang="en-US" dirty="0"/>
              <a:t>IP Address</a:t>
            </a:r>
          </a:p>
        </p:txBody>
      </p:sp>
      <p:sp>
        <p:nvSpPr>
          <p:cNvPr id="3" name="Espaço Reservado para Conteúdo 2">
            <a:extLst>
              <a:ext uri="{FF2B5EF4-FFF2-40B4-BE49-F238E27FC236}">
                <a16:creationId xmlns:a16="http://schemas.microsoft.com/office/drawing/2014/main" id="{F26F8A74-F5B0-4D29-BEE0-C0322323DCCA}"/>
              </a:ext>
            </a:extLst>
          </p:cNvPr>
          <p:cNvSpPr>
            <a:spLocks noGrp="1"/>
          </p:cNvSpPr>
          <p:nvPr>
            <p:ph idx="1"/>
          </p:nvPr>
        </p:nvSpPr>
        <p:spPr>
          <a:xfrm>
            <a:off x="746235" y="4307982"/>
            <a:ext cx="10667999" cy="1325563"/>
          </a:xfrm>
          <a:solidFill>
            <a:schemeClr val="accent4">
              <a:lumMod val="20000"/>
              <a:lumOff val="80000"/>
            </a:schemeClr>
          </a:solidFill>
          <a:ln>
            <a:solidFill>
              <a:schemeClr val="tx1"/>
            </a:solidFill>
          </a:ln>
        </p:spPr>
        <p:txBody>
          <a:bodyPr>
            <a:normAutofit fontScale="77500" lnSpcReduction="20000"/>
          </a:bodyPr>
          <a:lstStyle/>
          <a:p>
            <a:pPr marL="0" indent="0" algn="just">
              <a:lnSpc>
                <a:spcPct val="120000"/>
              </a:lnSpc>
              <a:buNone/>
            </a:pPr>
            <a:r>
              <a:rPr lang="en-US" sz="3200" dirty="0"/>
              <a:t>In essence, IP addresses are the identifier that allows information to be sent between devices on a network: they contain location information and make devices accessible for communication. </a:t>
            </a:r>
          </a:p>
        </p:txBody>
      </p:sp>
      <p:pic>
        <p:nvPicPr>
          <p:cNvPr id="16386" name="Picture 2" descr="O que é um endereço IP? | Definição de endereço IP | Avast">
            <a:extLst>
              <a:ext uri="{FF2B5EF4-FFF2-40B4-BE49-F238E27FC236}">
                <a16:creationId xmlns:a16="http://schemas.microsoft.com/office/drawing/2014/main" id="{9233233B-B8DA-467E-8AD9-9137AFD01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152" y="728043"/>
            <a:ext cx="6957848" cy="3162741"/>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CE2003E5-EE0E-41D9-9E71-CB4E48E36E35}"/>
              </a:ext>
            </a:extLst>
          </p:cNvPr>
          <p:cNvSpPr txBox="1">
            <a:spLocks/>
          </p:cNvSpPr>
          <p:nvPr/>
        </p:nvSpPr>
        <p:spPr>
          <a:xfrm>
            <a:off x="346842" y="1303803"/>
            <a:ext cx="4887310" cy="24924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3600" dirty="0"/>
              <a:t>An IP address is </a:t>
            </a:r>
            <a:r>
              <a:rPr lang="en-US" sz="3600" b="1" dirty="0"/>
              <a:t>a unique address that identifies a device on the internet </a:t>
            </a:r>
            <a:r>
              <a:rPr lang="en-US" sz="3600" dirty="0"/>
              <a:t>or a local network. </a:t>
            </a:r>
          </a:p>
        </p:txBody>
      </p:sp>
    </p:spTree>
    <p:extLst>
      <p:ext uri="{BB962C8B-B14F-4D97-AF65-F5344CB8AC3E}">
        <p14:creationId xmlns:p14="http://schemas.microsoft.com/office/powerpoint/2010/main" val="1081771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5881845-59DC-403E-A223-F715A3AF7E31}"/>
              </a:ext>
            </a:extLst>
          </p:cNvPr>
          <p:cNvSpPr>
            <a:spLocks noGrp="1"/>
          </p:cNvSpPr>
          <p:nvPr>
            <p:ph type="title"/>
          </p:nvPr>
        </p:nvSpPr>
        <p:spPr>
          <a:xfrm>
            <a:off x="0" y="723406"/>
            <a:ext cx="4104409" cy="3826728"/>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Network Media</a:t>
            </a:r>
          </a:p>
        </p:txBody>
      </p:sp>
      <p:pic>
        <p:nvPicPr>
          <p:cNvPr id="5122" name="Picture 2" descr="2017 January - Blog - PT Mustika Memadata">
            <a:extLst>
              <a:ext uri="{FF2B5EF4-FFF2-40B4-BE49-F238E27FC236}">
                <a16:creationId xmlns:a16="http://schemas.microsoft.com/office/drawing/2014/main" id="{466D7C4A-FAE2-40DB-825B-CB85B0C99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9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1AA49-0079-426D-B52F-C82355D64F68}"/>
              </a:ext>
            </a:extLst>
          </p:cNvPr>
          <p:cNvSpPr>
            <a:spLocks noGrp="1"/>
          </p:cNvSpPr>
          <p:nvPr>
            <p:ph type="title"/>
          </p:nvPr>
        </p:nvSpPr>
        <p:spPr>
          <a:xfrm>
            <a:off x="364067" y="157055"/>
            <a:ext cx="10515600" cy="1107302"/>
          </a:xfrm>
        </p:spPr>
        <p:txBody>
          <a:bodyPr>
            <a:normAutofit/>
          </a:bodyPr>
          <a:lstStyle/>
          <a:p>
            <a:r>
              <a:rPr lang="en-US" sz="4800" dirty="0"/>
              <a:t>Unit Goal</a:t>
            </a:r>
          </a:p>
        </p:txBody>
      </p:sp>
      <p:sp>
        <p:nvSpPr>
          <p:cNvPr id="3" name="Espaço Reservado para Conteúdo 2">
            <a:extLst>
              <a:ext uri="{FF2B5EF4-FFF2-40B4-BE49-F238E27FC236}">
                <a16:creationId xmlns:a16="http://schemas.microsoft.com/office/drawing/2014/main" id="{81C4080B-972B-4940-9CBD-673D4C00895C}"/>
              </a:ext>
            </a:extLst>
          </p:cNvPr>
          <p:cNvSpPr>
            <a:spLocks noGrp="1"/>
          </p:cNvSpPr>
          <p:nvPr>
            <p:ph idx="1"/>
          </p:nvPr>
        </p:nvSpPr>
        <p:spPr>
          <a:xfrm>
            <a:off x="640184" y="1527212"/>
            <a:ext cx="7589416" cy="3803576"/>
          </a:xfrm>
        </p:spPr>
        <p:txBody>
          <a:bodyPr>
            <a:normAutofit/>
          </a:bodyPr>
          <a:lstStyle/>
          <a:p>
            <a:pPr marL="0" indent="0" algn="just">
              <a:lnSpc>
                <a:spcPct val="120000"/>
              </a:lnSpc>
              <a:buNone/>
            </a:pPr>
            <a:r>
              <a:rPr lang="en-US" sz="3200" dirty="0"/>
              <a:t>This unit aims to introduce the means of access for IoT networks. </a:t>
            </a:r>
          </a:p>
          <a:p>
            <a:pPr marL="0" indent="0" algn="just">
              <a:lnSpc>
                <a:spcPct val="120000"/>
              </a:lnSpc>
              <a:buNone/>
            </a:pPr>
            <a:r>
              <a:rPr lang="en-US" sz="3200" dirty="0"/>
              <a:t>The students will have only an overview of IoT network technologies.</a:t>
            </a:r>
          </a:p>
        </p:txBody>
      </p:sp>
      <p:pic>
        <p:nvPicPr>
          <p:cNvPr id="1026" name="Picture 2" descr="Financial Goal Planner SIP Calculator:Successful Tomorrow - InvestOnline.in">
            <a:extLst>
              <a:ext uri="{FF2B5EF4-FFF2-40B4-BE49-F238E27FC236}">
                <a16:creationId xmlns:a16="http://schemas.microsoft.com/office/drawing/2014/main" id="{59B26020-8AE8-4712-8C00-18D38B10A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349" y="190549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72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79D2F-3E7D-4595-A132-116A59B223B6}"/>
              </a:ext>
            </a:extLst>
          </p:cNvPr>
          <p:cNvSpPr>
            <a:spLocks noGrp="1"/>
          </p:cNvSpPr>
          <p:nvPr>
            <p:ph type="title"/>
          </p:nvPr>
        </p:nvSpPr>
        <p:spPr>
          <a:xfrm>
            <a:off x="522890" y="228490"/>
            <a:ext cx="10515600" cy="1082715"/>
          </a:xfrm>
        </p:spPr>
        <p:txBody>
          <a:bodyPr/>
          <a:lstStyle/>
          <a:p>
            <a:r>
              <a:rPr lang="en-US" dirty="0"/>
              <a:t>Network Media</a:t>
            </a:r>
          </a:p>
        </p:txBody>
      </p:sp>
      <p:sp>
        <p:nvSpPr>
          <p:cNvPr id="3" name="Espaço Reservado para Conteúdo 2">
            <a:extLst>
              <a:ext uri="{FF2B5EF4-FFF2-40B4-BE49-F238E27FC236}">
                <a16:creationId xmlns:a16="http://schemas.microsoft.com/office/drawing/2014/main" id="{7F4B1AF1-8754-47C7-B123-3C9CECF6C14D}"/>
              </a:ext>
            </a:extLst>
          </p:cNvPr>
          <p:cNvSpPr>
            <a:spLocks noGrp="1"/>
          </p:cNvSpPr>
          <p:nvPr>
            <p:ph idx="1"/>
          </p:nvPr>
        </p:nvSpPr>
        <p:spPr>
          <a:xfrm>
            <a:off x="1178400" y="1311205"/>
            <a:ext cx="10515600" cy="3625606"/>
          </a:xfrm>
        </p:spPr>
        <p:txBody>
          <a:bodyPr>
            <a:normAutofit/>
          </a:bodyPr>
          <a:lstStyle/>
          <a:p>
            <a:pPr marL="0" indent="0">
              <a:buNone/>
            </a:pPr>
            <a:r>
              <a:rPr lang="en-US" sz="4400" dirty="0"/>
              <a:t>Links that connect nodes</a:t>
            </a:r>
          </a:p>
        </p:txBody>
      </p:sp>
      <p:pic>
        <p:nvPicPr>
          <p:cNvPr id="6146" name="Picture 2">
            <a:extLst>
              <a:ext uri="{FF2B5EF4-FFF2-40B4-BE49-F238E27FC236}">
                <a16:creationId xmlns:a16="http://schemas.microsoft.com/office/drawing/2014/main" id="{671AC884-D9BB-43B3-8E8C-86B65EA64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041" y="2554908"/>
            <a:ext cx="1717625" cy="11613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668F90E-67AD-4178-984D-16823B0CEA91}"/>
              </a:ext>
            </a:extLst>
          </p:cNvPr>
          <p:cNvSpPr txBox="1"/>
          <p:nvPr/>
        </p:nvSpPr>
        <p:spPr>
          <a:xfrm>
            <a:off x="6656666" y="2807209"/>
            <a:ext cx="1956561" cy="646331"/>
          </a:xfrm>
          <a:prstGeom prst="rect">
            <a:avLst/>
          </a:prstGeom>
          <a:noFill/>
        </p:spPr>
        <p:txBody>
          <a:bodyPr wrap="square">
            <a:spAutoFit/>
          </a:bodyPr>
          <a:lstStyle/>
          <a:p>
            <a:r>
              <a:rPr lang="en-US" sz="3600" dirty="0">
                <a:solidFill>
                  <a:schemeClr val="accent1">
                    <a:lumMod val="50000"/>
                  </a:schemeClr>
                </a:solidFill>
              </a:rPr>
              <a:t>Speed</a:t>
            </a:r>
          </a:p>
        </p:txBody>
      </p:sp>
      <p:pic>
        <p:nvPicPr>
          <p:cNvPr id="6148" name="Picture 4" descr="Como controlar um cachorro bravo | CachorroGato">
            <a:extLst>
              <a:ext uri="{FF2B5EF4-FFF2-40B4-BE49-F238E27FC236}">
                <a16:creationId xmlns:a16="http://schemas.microsoft.com/office/drawing/2014/main" id="{ABA3428D-B8BD-496E-89EC-C2C978813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465" y="3994866"/>
            <a:ext cx="1243623" cy="140676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68AB9A0B-E8DB-4639-840D-6DE1B93B99A1}"/>
              </a:ext>
            </a:extLst>
          </p:cNvPr>
          <p:cNvSpPr txBox="1"/>
          <p:nvPr/>
        </p:nvSpPr>
        <p:spPr>
          <a:xfrm>
            <a:off x="6436200" y="4375085"/>
            <a:ext cx="1956561" cy="646331"/>
          </a:xfrm>
          <a:prstGeom prst="rect">
            <a:avLst/>
          </a:prstGeom>
          <a:noFill/>
        </p:spPr>
        <p:txBody>
          <a:bodyPr wrap="square">
            <a:spAutoFit/>
          </a:bodyPr>
          <a:lstStyle/>
          <a:p>
            <a:r>
              <a:rPr lang="en-US" sz="3600" dirty="0">
                <a:solidFill>
                  <a:schemeClr val="accent1">
                    <a:lumMod val="50000"/>
                  </a:schemeClr>
                </a:solidFill>
              </a:rPr>
              <a:t>Security</a:t>
            </a:r>
          </a:p>
        </p:txBody>
      </p:sp>
      <p:pic>
        <p:nvPicPr>
          <p:cNvPr id="6150" name="Picture 6" descr="Tall an short people - Posts | Facebook">
            <a:extLst>
              <a:ext uri="{FF2B5EF4-FFF2-40B4-BE49-F238E27FC236}">
                <a16:creationId xmlns:a16="http://schemas.microsoft.com/office/drawing/2014/main" id="{B50C5C27-BEF7-4C55-A9C5-515BD1813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9711" y="2275740"/>
            <a:ext cx="1781175" cy="2562225"/>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19E256A5-304D-4544-9A07-BF5BFDFF37A6}"/>
              </a:ext>
            </a:extLst>
          </p:cNvPr>
          <p:cNvSpPr txBox="1"/>
          <p:nvPr/>
        </p:nvSpPr>
        <p:spPr>
          <a:xfrm>
            <a:off x="8272017" y="4642501"/>
            <a:ext cx="1956561" cy="646331"/>
          </a:xfrm>
          <a:prstGeom prst="rect">
            <a:avLst/>
          </a:prstGeom>
          <a:noFill/>
        </p:spPr>
        <p:txBody>
          <a:bodyPr wrap="square">
            <a:spAutoFit/>
          </a:bodyPr>
          <a:lstStyle/>
          <a:p>
            <a:pPr algn="ctr"/>
            <a:r>
              <a:rPr lang="en-US" sz="3600" dirty="0">
                <a:solidFill>
                  <a:schemeClr val="accent1">
                    <a:lumMod val="50000"/>
                  </a:schemeClr>
                </a:solidFill>
              </a:rPr>
              <a:t>Size</a:t>
            </a:r>
          </a:p>
        </p:txBody>
      </p:sp>
      <p:sp>
        <p:nvSpPr>
          <p:cNvPr id="11" name="CaixaDeTexto 10">
            <a:extLst>
              <a:ext uri="{FF2B5EF4-FFF2-40B4-BE49-F238E27FC236}">
                <a16:creationId xmlns:a16="http://schemas.microsoft.com/office/drawing/2014/main" id="{72BD0BEA-B026-439A-82FD-2568A78293F7}"/>
              </a:ext>
            </a:extLst>
          </p:cNvPr>
          <p:cNvSpPr txBox="1"/>
          <p:nvPr/>
        </p:nvSpPr>
        <p:spPr>
          <a:xfrm>
            <a:off x="932558" y="3556853"/>
            <a:ext cx="2831230" cy="830997"/>
          </a:xfrm>
          <a:prstGeom prst="rect">
            <a:avLst/>
          </a:prstGeom>
          <a:noFill/>
        </p:spPr>
        <p:txBody>
          <a:bodyPr wrap="square">
            <a:spAutoFit/>
          </a:bodyPr>
          <a:lstStyle/>
          <a:p>
            <a:pPr algn="ctr"/>
            <a:r>
              <a:rPr lang="en-US" sz="4800" dirty="0">
                <a:solidFill>
                  <a:schemeClr val="accent1">
                    <a:lumMod val="50000"/>
                  </a:schemeClr>
                </a:solidFill>
              </a:rPr>
              <a:t>Defines</a:t>
            </a:r>
          </a:p>
        </p:txBody>
      </p:sp>
      <p:sp>
        <p:nvSpPr>
          <p:cNvPr id="5" name="Chave Esquerda 4">
            <a:extLst>
              <a:ext uri="{FF2B5EF4-FFF2-40B4-BE49-F238E27FC236}">
                <a16:creationId xmlns:a16="http://schemas.microsoft.com/office/drawing/2014/main" id="{68E6E661-AE9E-4AF3-A5D0-E9AB6675BCFF}"/>
              </a:ext>
            </a:extLst>
          </p:cNvPr>
          <p:cNvSpPr/>
          <p:nvPr/>
        </p:nvSpPr>
        <p:spPr>
          <a:xfrm>
            <a:off x="3887960" y="2133600"/>
            <a:ext cx="1575735" cy="362560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323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500"/>
                                        <p:tgtEl>
                                          <p:spTgt spid="61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animEffect transition="in" filter="fade">
                                      <p:cBhvr>
                                        <p:cTn id="19" dur="500"/>
                                        <p:tgtEl>
                                          <p:spTgt spid="61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6150"/>
                                        </p:tgtEl>
                                        <p:attrNameLst>
                                          <p:attrName>style.visibility</p:attrName>
                                        </p:attrNameLst>
                                      </p:cBhvr>
                                      <p:to>
                                        <p:strVal val="visible"/>
                                      </p:to>
                                    </p:set>
                                    <p:animEffect transition="in" filter="fade">
                                      <p:cBhvr>
                                        <p:cTn id="28"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ber Optic Cable Safety Procedures to Protect Your Health">
            <a:extLst>
              <a:ext uri="{FF2B5EF4-FFF2-40B4-BE49-F238E27FC236}">
                <a16:creationId xmlns:a16="http://schemas.microsoft.com/office/drawing/2014/main" id="{9D8638C7-460A-16A2-0509-161B78B1F0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33" r="22108"/>
          <a:stretch/>
        </p:blipFill>
        <p:spPr bwMode="auto">
          <a:xfrm>
            <a:off x="8406920" y="3833739"/>
            <a:ext cx="2845759" cy="21139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4D865ED-4AEA-458A-8409-8D78F3494768}"/>
              </a:ext>
            </a:extLst>
          </p:cNvPr>
          <p:cNvSpPr>
            <a:spLocks noGrp="1"/>
          </p:cNvSpPr>
          <p:nvPr>
            <p:ph type="title"/>
          </p:nvPr>
        </p:nvSpPr>
        <p:spPr>
          <a:xfrm>
            <a:off x="656418" y="273780"/>
            <a:ext cx="5297573" cy="1325563"/>
          </a:xfrm>
        </p:spPr>
        <p:txBody>
          <a:bodyPr>
            <a:normAutofit/>
          </a:bodyPr>
          <a:lstStyle/>
          <a:p>
            <a:pPr algn="just"/>
            <a:r>
              <a:rPr lang="en-US" sz="2800" b="0" dirty="0">
                <a:latin typeface="+mj-lt"/>
              </a:rPr>
              <a:t>Wire Base Media (Twisted-Pair Cabling)</a:t>
            </a:r>
          </a:p>
        </p:txBody>
      </p:sp>
      <p:pic>
        <p:nvPicPr>
          <p:cNvPr id="7172" name="Picture 4" descr="Twisted Pair Cabling Overview - optics telecom">
            <a:extLst>
              <a:ext uri="{FF2B5EF4-FFF2-40B4-BE49-F238E27FC236}">
                <a16:creationId xmlns:a16="http://schemas.microsoft.com/office/drawing/2014/main" id="{AE6BA166-9CDF-43FA-8774-E28484F00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481" y="155030"/>
            <a:ext cx="2630219" cy="11305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D2925B-81CE-50F6-0284-3DE354EEF072}"/>
              </a:ext>
            </a:extLst>
          </p:cNvPr>
          <p:cNvSpPr txBox="1"/>
          <p:nvPr/>
        </p:nvSpPr>
        <p:spPr>
          <a:xfrm>
            <a:off x="656418" y="1971389"/>
            <a:ext cx="5380700" cy="480131"/>
          </a:xfrm>
          <a:prstGeom prst="rect">
            <a:avLst/>
          </a:prstGeom>
          <a:noFill/>
        </p:spPr>
        <p:txBody>
          <a:bodyPr wrap="square">
            <a:spAutoFit/>
          </a:bodyPr>
          <a:lstStyle/>
          <a:p>
            <a:pPr algn="just">
              <a:lnSpc>
                <a:spcPct val="90000"/>
              </a:lnSpc>
              <a:spcBef>
                <a:spcPct val="0"/>
              </a:spcBef>
            </a:pPr>
            <a:r>
              <a:rPr lang="en-US" sz="2800" dirty="0">
                <a:solidFill>
                  <a:srgbClr val="002060"/>
                </a:solidFill>
                <a:latin typeface="+mj-lt"/>
                <a:ea typeface="+mj-ea"/>
                <a:cs typeface="+mj-cs"/>
              </a:rPr>
              <a:t>Wire Base Media (Coaxial Cabling)</a:t>
            </a:r>
          </a:p>
        </p:txBody>
      </p:sp>
      <p:pic>
        <p:nvPicPr>
          <p:cNvPr id="8" name="Picture 2" descr="Cabo coaxial">
            <a:extLst>
              <a:ext uri="{FF2B5EF4-FFF2-40B4-BE49-F238E27FC236}">
                <a16:creationId xmlns:a16="http://schemas.microsoft.com/office/drawing/2014/main" id="{EDBFD1D7-F441-0050-E693-2C05D807D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999" y="1595753"/>
            <a:ext cx="2141846" cy="149929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anon : Canon Technology | Canon Science Lab | Optical Fibers">
            <a:extLst>
              <a:ext uri="{FF2B5EF4-FFF2-40B4-BE49-F238E27FC236}">
                <a16:creationId xmlns:a16="http://schemas.microsoft.com/office/drawing/2014/main" id="{5B30F6D3-EADE-DD9D-F86B-F976A10C8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614" y="3460469"/>
            <a:ext cx="2943225"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EF6D76-29DD-6A73-81EB-F96948FE4A7D}"/>
              </a:ext>
            </a:extLst>
          </p:cNvPr>
          <p:cNvSpPr txBox="1"/>
          <p:nvPr/>
        </p:nvSpPr>
        <p:spPr>
          <a:xfrm>
            <a:off x="651451" y="4031969"/>
            <a:ext cx="5297573" cy="867930"/>
          </a:xfrm>
          <a:prstGeom prst="rect">
            <a:avLst/>
          </a:prstGeom>
          <a:noFill/>
        </p:spPr>
        <p:txBody>
          <a:bodyPr wrap="square">
            <a:spAutoFit/>
          </a:bodyPr>
          <a:lstStyle/>
          <a:p>
            <a:pPr algn="just">
              <a:lnSpc>
                <a:spcPct val="90000"/>
              </a:lnSpc>
              <a:spcBef>
                <a:spcPct val="0"/>
              </a:spcBef>
            </a:pPr>
            <a:r>
              <a:rPr lang="en-US" sz="2800" dirty="0">
                <a:solidFill>
                  <a:srgbClr val="002060"/>
                </a:solidFill>
                <a:latin typeface="+mj-lt"/>
                <a:ea typeface="+mj-ea"/>
                <a:cs typeface="+mj-cs"/>
              </a:rPr>
              <a:t>Wire Base Media (Fiber-Optic Cabling)</a:t>
            </a:r>
          </a:p>
        </p:txBody>
      </p:sp>
    </p:spTree>
    <p:extLst>
      <p:ext uri="{BB962C8B-B14F-4D97-AF65-F5344CB8AC3E}">
        <p14:creationId xmlns:p14="http://schemas.microsoft.com/office/powerpoint/2010/main" val="140169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865ED-4AEA-458A-8409-8D78F3494768}"/>
              </a:ext>
            </a:extLst>
          </p:cNvPr>
          <p:cNvSpPr>
            <a:spLocks noGrp="1"/>
          </p:cNvSpPr>
          <p:nvPr>
            <p:ph type="title"/>
          </p:nvPr>
        </p:nvSpPr>
        <p:spPr>
          <a:xfrm>
            <a:off x="386254" y="249511"/>
            <a:ext cx="11661227" cy="1325563"/>
          </a:xfrm>
        </p:spPr>
        <p:txBody>
          <a:bodyPr>
            <a:normAutofit/>
          </a:bodyPr>
          <a:lstStyle/>
          <a:p>
            <a:r>
              <a:rPr lang="en-US" sz="4000" dirty="0"/>
              <a:t>Wireless Media</a:t>
            </a:r>
          </a:p>
        </p:txBody>
      </p:sp>
      <p:sp>
        <p:nvSpPr>
          <p:cNvPr id="3" name="Espaço Reservado para Conteúdo 2">
            <a:extLst>
              <a:ext uri="{FF2B5EF4-FFF2-40B4-BE49-F238E27FC236}">
                <a16:creationId xmlns:a16="http://schemas.microsoft.com/office/drawing/2014/main" id="{1E47C29F-86C1-4BF5-93A6-E32E6239FB03}"/>
              </a:ext>
            </a:extLst>
          </p:cNvPr>
          <p:cNvSpPr>
            <a:spLocks noGrp="1"/>
          </p:cNvSpPr>
          <p:nvPr>
            <p:ph idx="1"/>
          </p:nvPr>
        </p:nvSpPr>
        <p:spPr>
          <a:xfrm>
            <a:off x="704686" y="1741351"/>
            <a:ext cx="6056587" cy="3375298"/>
          </a:xfrm>
        </p:spPr>
        <p:txBody>
          <a:bodyPr>
            <a:noAutofit/>
          </a:bodyPr>
          <a:lstStyle/>
          <a:p>
            <a:pPr>
              <a:lnSpc>
                <a:spcPct val="100000"/>
              </a:lnSpc>
            </a:pPr>
            <a:r>
              <a:rPr lang="en-US" sz="3200" dirty="0"/>
              <a:t>Data transmitted through the air</a:t>
            </a:r>
          </a:p>
          <a:p>
            <a:pPr>
              <a:lnSpc>
                <a:spcPct val="100000"/>
              </a:lnSpc>
            </a:pPr>
            <a:r>
              <a:rPr lang="en-US" sz="3200" dirty="0"/>
              <a:t>LANs use radio waves</a:t>
            </a:r>
          </a:p>
          <a:p>
            <a:pPr>
              <a:lnSpc>
                <a:spcPct val="100000"/>
              </a:lnSpc>
            </a:pPr>
            <a:r>
              <a:rPr lang="en-US" sz="3200" dirty="0"/>
              <a:t>WANs use microwave signals</a:t>
            </a:r>
          </a:p>
          <a:p>
            <a:pPr>
              <a:lnSpc>
                <a:spcPct val="100000"/>
              </a:lnSpc>
            </a:pPr>
            <a:r>
              <a:rPr lang="en-US" sz="3200" dirty="0"/>
              <a:t>Easy to setup</a:t>
            </a:r>
          </a:p>
          <a:p>
            <a:pPr>
              <a:lnSpc>
                <a:spcPct val="100000"/>
              </a:lnSpc>
            </a:pPr>
            <a:r>
              <a:rPr lang="en-US" sz="3200" dirty="0"/>
              <a:t>Difficult to secure</a:t>
            </a:r>
          </a:p>
        </p:txBody>
      </p:sp>
      <p:pic>
        <p:nvPicPr>
          <p:cNvPr id="10242" name="Picture 2" descr="What is Wireless Media ? | Computer Network Solutions, Computer Repair, Web  Design and Development Edmonton, Alberta">
            <a:extLst>
              <a:ext uri="{FF2B5EF4-FFF2-40B4-BE49-F238E27FC236}">
                <a16:creationId xmlns:a16="http://schemas.microsoft.com/office/drawing/2014/main" id="{8BC28EEC-A004-4CE3-B6FB-C5651DBB7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118" y="1219200"/>
            <a:ext cx="4337160" cy="346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01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7C587-9493-4275-B68B-319DC76D3F3E}"/>
              </a:ext>
            </a:extLst>
          </p:cNvPr>
          <p:cNvSpPr>
            <a:spLocks noGrp="1"/>
          </p:cNvSpPr>
          <p:nvPr>
            <p:ph type="title"/>
          </p:nvPr>
        </p:nvSpPr>
        <p:spPr>
          <a:xfrm>
            <a:off x="119553" y="81722"/>
            <a:ext cx="10376342" cy="1116272"/>
          </a:xfrm>
        </p:spPr>
        <p:txBody>
          <a:bodyPr/>
          <a:lstStyle/>
          <a:p>
            <a:r>
              <a:rPr lang="en-US" dirty="0"/>
              <a:t>Collision</a:t>
            </a:r>
          </a:p>
        </p:txBody>
      </p:sp>
      <p:sp>
        <p:nvSpPr>
          <p:cNvPr id="3" name="Espaço Reservado para Conteúdo 2">
            <a:extLst>
              <a:ext uri="{FF2B5EF4-FFF2-40B4-BE49-F238E27FC236}">
                <a16:creationId xmlns:a16="http://schemas.microsoft.com/office/drawing/2014/main" id="{F26F8A74-F5B0-4D29-BEE0-C0322323DCCA}"/>
              </a:ext>
            </a:extLst>
          </p:cNvPr>
          <p:cNvSpPr>
            <a:spLocks noGrp="1"/>
          </p:cNvSpPr>
          <p:nvPr>
            <p:ph idx="1"/>
          </p:nvPr>
        </p:nvSpPr>
        <p:spPr>
          <a:xfrm>
            <a:off x="670035" y="1087081"/>
            <a:ext cx="6072353" cy="2765698"/>
          </a:xfrm>
        </p:spPr>
        <p:txBody>
          <a:bodyPr>
            <a:normAutofit lnSpcReduction="10000"/>
          </a:bodyPr>
          <a:lstStyle/>
          <a:p>
            <a:pPr marL="0" indent="0" algn="just">
              <a:buNone/>
            </a:pPr>
            <a:r>
              <a:rPr lang="en-US" sz="3600" dirty="0"/>
              <a:t>A collision domain is a network segment connected by a </a:t>
            </a:r>
            <a:r>
              <a:rPr lang="en-US" sz="3600" b="1" dirty="0"/>
              <a:t>shared medium</a:t>
            </a:r>
            <a:r>
              <a:rPr lang="en-US" sz="3600" dirty="0"/>
              <a:t> or </a:t>
            </a:r>
            <a:r>
              <a:rPr lang="en-US" sz="3600" b="1" dirty="0"/>
              <a:t>through repeaters</a:t>
            </a:r>
            <a:r>
              <a:rPr lang="en-US" sz="3600" dirty="0"/>
              <a:t> where simultaneous data transmissions collide with one another.</a:t>
            </a:r>
          </a:p>
        </p:txBody>
      </p:sp>
      <p:pic>
        <p:nvPicPr>
          <p:cNvPr id="13320" name="Picture 8" descr="Collision Domains | NetworkAcademy.io">
            <a:extLst>
              <a:ext uri="{FF2B5EF4-FFF2-40B4-BE49-F238E27FC236}">
                <a16:creationId xmlns:a16="http://schemas.microsoft.com/office/drawing/2014/main" id="{136AEE78-F059-467C-ABC4-B15A3A3A78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17629" y="1087081"/>
            <a:ext cx="5054818" cy="2527409"/>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2">
            <a:extLst>
              <a:ext uri="{FF2B5EF4-FFF2-40B4-BE49-F238E27FC236}">
                <a16:creationId xmlns:a16="http://schemas.microsoft.com/office/drawing/2014/main" id="{086BC5A9-FCEF-4DFF-B1FA-C3031F526F22}"/>
              </a:ext>
            </a:extLst>
          </p:cNvPr>
          <p:cNvSpPr txBox="1">
            <a:spLocks/>
          </p:cNvSpPr>
          <p:nvPr/>
        </p:nvSpPr>
        <p:spPr>
          <a:xfrm>
            <a:off x="838199" y="4185087"/>
            <a:ext cx="6072353" cy="1381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listen the channel, if available transmit</a:t>
            </a:r>
          </a:p>
          <a:p>
            <a:pPr algn="just"/>
            <a:r>
              <a:rPr lang="en-US" dirty="0"/>
              <a:t>If a collision happened, launch a timer and wait</a:t>
            </a:r>
          </a:p>
        </p:txBody>
      </p:sp>
      <p:pic>
        <p:nvPicPr>
          <p:cNvPr id="13322" name="Picture 10" descr="Ethernet Bus Animation - Inst Tools">
            <a:extLst>
              <a:ext uri="{FF2B5EF4-FFF2-40B4-BE49-F238E27FC236}">
                <a16:creationId xmlns:a16="http://schemas.microsoft.com/office/drawing/2014/main" id="{9B4289AA-1909-4642-BDA1-48C9F87D7ED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10425" y="4508937"/>
            <a:ext cx="44767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13322"/>
                                        </p:tgtEl>
                                        <p:attrNameLst>
                                          <p:attrName>style.visibility</p:attrName>
                                        </p:attrNameLst>
                                      </p:cBhvr>
                                      <p:to>
                                        <p:strVal val="visible"/>
                                      </p:to>
                                    </p:set>
                                    <p:animEffect transition="in" filter="randombar(horizontal)">
                                      <p:cBhvr>
                                        <p:cTn id="10"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5881845-59DC-403E-A223-F715A3AF7E31}"/>
              </a:ext>
            </a:extLst>
          </p:cNvPr>
          <p:cNvSpPr>
            <a:spLocks noGrp="1"/>
          </p:cNvSpPr>
          <p:nvPr>
            <p:ph type="title"/>
          </p:nvPr>
        </p:nvSpPr>
        <p:spPr>
          <a:xfrm>
            <a:off x="0" y="723406"/>
            <a:ext cx="4104409" cy="3826728"/>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Wireless Sensor Networks</a:t>
            </a:r>
          </a:p>
        </p:txBody>
      </p:sp>
      <p:pic>
        <p:nvPicPr>
          <p:cNvPr id="5122" name="Picture 2" descr="2017 January - Blog - PT Mustika Memadata">
            <a:extLst>
              <a:ext uri="{FF2B5EF4-FFF2-40B4-BE49-F238E27FC236}">
                <a16:creationId xmlns:a16="http://schemas.microsoft.com/office/drawing/2014/main" id="{466D7C4A-FAE2-40DB-825B-CB85B0C99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96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7A7D-120F-C2AA-0056-B57BAD5F2583}"/>
              </a:ext>
            </a:extLst>
          </p:cNvPr>
          <p:cNvSpPr>
            <a:spLocks noGrp="1"/>
          </p:cNvSpPr>
          <p:nvPr>
            <p:ph type="title"/>
          </p:nvPr>
        </p:nvSpPr>
        <p:spPr>
          <a:xfrm>
            <a:off x="339436" y="81206"/>
            <a:ext cx="10515600" cy="1325563"/>
          </a:xfrm>
        </p:spPr>
        <p:txBody>
          <a:bodyPr/>
          <a:lstStyle/>
          <a:p>
            <a:r>
              <a:rPr lang="en-US" dirty="0"/>
              <a:t>Wireless Sensor Networks (WSN)</a:t>
            </a:r>
          </a:p>
        </p:txBody>
      </p:sp>
      <p:sp>
        <p:nvSpPr>
          <p:cNvPr id="3" name="Content Placeholder 2">
            <a:extLst>
              <a:ext uri="{FF2B5EF4-FFF2-40B4-BE49-F238E27FC236}">
                <a16:creationId xmlns:a16="http://schemas.microsoft.com/office/drawing/2014/main" id="{E4FA35FB-50FA-E356-DBD7-C4300FF1956E}"/>
              </a:ext>
            </a:extLst>
          </p:cNvPr>
          <p:cNvSpPr>
            <a:spLocks noGrp="1"/>
          </p:cNvSpPr>
          <p:nvPr>
            <p:ph idx="1"/>
          </p:nvPr>
        </p:nvSpPr>
        <p:spPr>
          <a:xfrm>
            <a:off x="838200" y="1278082"/>
            <a:ext cx="10515600" cy="4457700"/>
          </a:xfrm>
        </p:spPr>
        <p:txBody>
          <a:bodyPr>
            <a:normAutofit/>
          </a:bodyPr>
          <a:lstStyle/>
          <a:p>
            <a:pPr algn="just">
              <a:lnSpc>
                <a:spcPct val="100000"/>
              </a:lnSpc>
            </a:pPr>
            <a:r>
              <a:rPr lang="en-US" sz="3600" dirty="0"/>
              <a:t>Wireless sensor networks are made up of wirelessly connected smart objects.</a:t>
            </a:r>
          </a:p>
          <a:p>
            <a:pPr algn="just">
              <a:lnSpc>
                <a:spcPct val="100000"/>
              </a:lnSpc>
            </a:pPr>
            <a:r>
              <a:rPr lang="en-US" sz="3600" dirty="0"/>
              <a:t>Effective and well-coordinated communication and cooperation is a significant challenge, primarily because the sensors and actuators in WSN are </a:t>
            </a:r>
            <a:r>
              <a:rPr lang="en-US" sz="3600" b="1" dirty="0"/>
              <a:t>diverse</a:t>
            </a:r>
            <a:r>
              <a:rPr lang="en-US" sz="3600" dirty="0"/>
              <a:t>, </a:t>
            </a:r>
            <a:r>
              <a:rPr lang="en-US" sz="3600" b="1" dirty="0"/>
              <a:t>heterogeneous</a:t>
            </a:r>
            <a:r>
              <a:rPr lang="en-US" sz="3600" dirty="0"/>
              <a:t>, and </a:t>
            </a:r>
            <a:r>
              <a:rPr lang="en-US" sz="3600" b="1" dirty="0"/>
              <a:t>resource-constrained</a:t>
            </a:r>
            <a:r>
              <a:rPr lang="en-US" sz="3600" dirty="0"/>
              <a:t>.</a:t>
            </a:r>
          </a:p>
        </p:txBody>
      </p:sp>
    </p:spTree>
    <p:extLst>
      <p:ext uri="{BB962C8B-B14F-4D97-AF65-F5344CB8AC3E}">
        <p14:creationId xmlns:p14="http://schemas.microsoft.com/office/powerpoint/2010/main" val="919592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7A7D-120F-C2AA-0056-B57BAD5F2583}"/>
              </a:ext>
            </a:extLst>
          </p:cNvPr>
          <p:cNvSpPr>
            <a:spLocks noGrp="1"/>
          </p:cNvSpPr>
          <p:nvPr>
            <p:ph type="title"/>
          </p:nvPr>
        </p:nvSpPr>
        <p:spPr>
          <a:xfrm>
            <a:off x="339436" y="81206"/>
            <a:ext cx="10515600" cy="1325563"/>
          </a:xfrm>
        </p:spPr>
        <p:txBody>
          <a:bodyPr/>
          <a:lstStyle/>
          <a:p>
            <a:r>
              <a:rPr lang="en-US" dirty="0"/>
              <a:t>WSN Limitations</a:t>
            </a:r>
          </a:p>
        </p:txBody>
      </p:sp>
      <p:sp>
        <p:nvSpPr>
          <p:cNvPr id="3" name="Content Placeholder 2">
            <a:extLst>
              <a:ext uri="{FF2B5EF4-FFF2-40B4-BE49-F238E27FC236}">
                <a16:creationId xmlns:a16="http://schemas.microsoft.com/office/drawing/2014/main" id="{E4FA35FB-50FA-E356-DBD7-C4300FF1956E}"/>
              </a:ext>
            </a:extLst>
          </p:cNvPr>
          <p:cNvSpPr>
            <a:spLocks noGrp="1"/>
          </p:cNvSpPr>
          <p:nvPr>
            <p:ph idx="1"/>
          </p:nvPr>
        </p:nvSpPr>
        <p:spPr>
          <a:xfrm>
            <a:off x="838200" y="1278082"/>
            <a:ext cx="10515600" cy="4457700"/>
          </a:xfrm>
        </p:spPr>
        <p:txBody>
          <a:bodyPr>
            <a:normAutofit/>
          </a:bodyPr>
          <a:lstStyle/>
          <a:p>
            <a:pPr algn="just">
              <a:lnSpc>
                <a:spcPct val="120000"/>
              </a:lnSpc>
            </a:pPr>
            <a:r>
              <a:rPr lang="en-US" sz="3600" dirty="0"/>
              <a:t>Limited processing power</a:t>
            </a:r>
          </a:p>
          <a:p>
            <a:pPr algn="just">
              <a:lnSpc>
                <a:spcPct val="120000"/>
              </a:lnSpc>
            </a:pPr>
            <a:r>
              <a:rPr lang="en-US" sz="3600" dirty="0"/>
              <a:t>Limited memory</a:t>
            </a:r>
          </a:p>
          <a:p>
            <a:pPr algn="just">
              <a:lnSpc>
                <a:spcPct val="120000"/>
              </a:lnSpc>
            </a:pPr>
            <a:r>
              <a:rPr lang="en-US" sz="3600" dirty="0"/>
              <a:t>Lossy communication</a:t>
            </a:r>
          </a:p>
          <a:p>
            <a:pPr algn="just">
              <a:lnSpc>
                <a:spcPct val="120000"/>
              </a:lnSpc>
            </a:pPr>
            <a:r>
              <a:rPr lang="en-US" sz="3600" dirty="0"/>
              <a:t>Limited transmission speeds</a:t>
            </a:r>
          </a:p>
          <a:p>
            <a:pPr algn="just">
              <a:lnSpc>
                <a:spcPct val="120000"/>
              </a:lnSpc>
            </a:pPr>
            <a:r>
              <a:rPr lang="en-US" sz="3600" dirty="0"/>
              <a:t>Limited power</a:t>
            </a:r>
          </a:p>
        </p:txBody>
      </p:sp>
    </p:spTree>
    <p:extLst>
      <p:ext uri="{BB962C8B-B14F-4D97-AF65-F5344CB8AC3E}">
        <p14:creationId xmlns:p14="http://schemas.microsoft.com/office/powerpoint/2010/main" val="4243353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7A7D-120F-C2AA-0056-B57BAD5F2583}"/>
              </a:ext>
            </a:extLst>
          </p:cNvPr>
          <p:cNvSpPr>
            <a:spLocks noGrp="1"/>
          </p:cNvSpPr>
          <p:nvPr>
            <p:ph type="title"/>
          </p:nvPr>
        </p:nvSpPr>
        <p:spPr>
          <a:xfrm>
            <a:off x="339436" y="81206"/>
            <a:ext cx="10515600" cy="1325563"/>
          </a:xfrm>
        </p:spPr>
        <p:txBody>
          <a:bodyPr/>
          <a:lstStyle/>
          <a:p>
            <a:r>
              <a:rPr lang="en-US" dirty="0"/>
              <a:t>WSN Communication Patterns</a:t>
            </a:r>
          </a:p>
        </p:txBody>
      </p:sp>
      <p:sp>
        <p:nvSpPr>
          <p:cNvPr id="3" name="Content Placeholder 2">
            <a:extLst>
              <a:ext uri="{FF2B5EF4-FFF2-40B4-BE49-F238E27FC236}">
                <a16:creationId xmlns:a16="http://schemas.microsoft.com/office/drawing/2014/main" id="{E4FA35FB-50FA-E356-DBD7-C4300FF1956E}"/>
              </a:ext>
            </a:extLst>
          </p:cNvPr>
          <p:cNvSpPr>
            <a:spLocks noGrp="1"/>
          </p:cNvSpPr>
          <p:nvPr>
            <p:ph idx="1"/>
          </p:nvPr>
        </p:nvSpPr>
        <p:spPr>
          <a:xfrm>
            <a:off x="838200" y="1278082"/>
            <a:ext cx="10515600" cy="4457700"/>
          </a:xfrm>
        </p:spPr>
        <p:txBody>
          <a:bodyPr>
            <a:normAutofit fontScale="92500" lnSpcReduction="20000"/>
          </a:bodyPr>
          <a:lstStyle/>
          <a:p>
            <a:pPr algn="just">
              <a:lnSpc>
                <a:spcPct val="120000"/>
              </a:lnSpc>
            </a:pPr>
            <a:r>
              <a:rPr lang="en-US" sz="3600" b="1" dirty="0"/>
              <a:t>Event-driven: </a:t>
            </a:r>
            <a:r>
              <a:rPr lang="en-US" sz="3600" dirty="0"/>
              <a:t>Transmission of sensory information is triggered only when a smart object detects a particular event or predetermined threshold.</a:t>
            </a:r>
          </a:p>
          <a:p>
            <a:pPr algn="just">
              <a:lnSpc>
                <a:spcPct val="120000"/>
              </a:lnSpc>
            </a:pPr>
            <a:r>
              <a:rPr lang="en-US" sz="3600" b="1" dirty="0"/>
              <a:t>Periodic: </a:t>
            </a:r>
            <a:r>
              <a:rPr lang="en-US" sz="3600" dirty="0"/>
              <a:t>Transmission of sensory information occurs only at periodic intervals.</a:t>
            </a:r>
          </a:p>
          <a:p>
            <a:pPr lvl="1" algn="just">
              <a:lnSpc>
                <a:spcPct val="120000"/>
              </a:lnSpc>
            </a:pPr>
            <a:r>
              <a:rPr lang="en-US" sz="3200" dirty="0"/>
              <a:t>The decision of which of these communication schemes is used depends greatly on the specific application</a:t>
            </a:r>
          </a:p>
          <a:p>
            <a:pPr lvl="1" algn="just">
              <a:lnSpc>
                <a:spcPct val="120000"/>
              </a:lnSpc>
            </a:pPr>
            <a:r>
              <a:rPr lang="en-US" sz="3200" dirty="0"/>
              <a:t>For example, medical use cases</a:t>
            </a:r>
          </a:p>
        </p:txBody>
      </p:sp>
    </p:spTree>
    <p:extLst>
      <p:ext uri="{BB962C8B-B14F-4D97-AF65-F5344CB8AC3E}">
        <p14:creationId xmlns:p14="http://schemas.microsoft.com/office/powerpoint/2010/main" val="1322054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5881845-59DC-403E-A223-F715A3AF7E31}"/>
              </a:ext>
            </a:extLst>
          </p:cNvPr>
          <p:cNvSpPr>
            <a:spLocks noGrp="1"/>
          </p:cNvSpPr>
          <p:nvPr>
            <p:ph type="title"/>
          </p:nvPr>
        </p:nvSpPr>
        <p:spPr>
          <a:xfrm>
            <a:off x="0" y="723406"/>
            <a:ext cx="4104409" cy="3826728"/>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WSN Communication Criteria</a:t>
            </a:r>
          </a:p>
        </p:txBody>
      </p:sp>
      <p:pic>
        <p:nvPicPr>
          <p:cNvPr id="5122" name="Picture 2" descr="2017 January - Blog - PT Mustika Memadata">
            <a:extLst>
              <a:ext uri="{FF2B5EF4-FFF2-40B4-BE49-F238E27FC236}">
                <a16:creationId xmlns:a16="http://schemas.microsoft.com/office/drawing/2014/main" id="{466D7C4A-FAE2-40DB-825B-CB85B0C99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407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B0FF-F0E3-E088-F7BE-0756430FDDE7}"/>
              </a:ext>
            </a:extLst>
          </p:cNvPr>
          <p:cNvSpPr>
            <a:spLocks noGrp="1"/>
          </p:cNvSpPr>
          <p:nvPr>
            <p:ph type="title"/>
          </p:nvPr>
        </p:nvSpPr>
        <p:spPr/>
        <p:txBody>
          <a:bodyPr/>
          <a:lstStyle/>
          <a:p>
            <a:r>
              <a:rPr lang="en-US" dirty="0"/>
              <a:t>Range</a:t>
            </a:r>
          </a:p>
        </p:txBody>
      </p:sp>
      <p:sp>
        <p:nvSpPr>
          <p:cNvPr id="3" name="Content Placeholder 2">
            <a:extLst>
              <a:ext uri="{FF2B5EF4-FFF2-40B4-BE49-F238E27FC236}">
                <a16:creationId xmlns:a16="http://schemas.microsoft.com/office/drawing/2014/main" id="{37D8C7DA-CB1B-D161-2934-C81449DEC98A}"/>
              </a:ext>
            </a:extLst>
          </p:cNvPr>
          <p:cNvSpPr>
            <a:spLocks noGrp="1"/>
          </p:cNvSpPr>
          <p:nvPr>
            <p:ph idx="1"/>
          </p:nvPr>
        </p:nvSpPr>
        <p:spPr>
          <a:xfrm>
            <a:off x="838200" y="1825625"/>
            <a:ext cx="5541818" cy="3625606"/>
          </a:xfrm>
        </p:spPr>
        <p:txBody>
          <a:bodyPr>
            <a:normAutofit lnSpcReduction="10000"/>
          </a:bodyPr>
          <a:lstStyle/>
          <a:p>
            <a:r>
              <a:rPr lang="en-US" sz="3200" dirty="0"/>
              <a:t>How far does the signal need to be propagated? </a:t>
            </a:r>
          </a:p>
          <a:p>
            <a:r>
              <a:rPr lang="en-US" sz="3200" dirty="0"/>
              <a:t>That is, what will be the area of coverage for a selected wireless technology? </a:t>
            </a:r>
          </a:p>
          <a:p>
            <a:r>
              <a:rPr lang="en-US" sz="3200" dirty="0"/>
              <a:t>Should indoor versus outdoor deployments be differentiated?</a:t>
            </a:r>
          </a:p>
        </p:txBody>
      </p:sp>
      <p:pic>
        <p:nvPicPr>
          <p:cNvPr id="1026" name="Picture 2" descr="4.6Gbps Wi-Fi: How 60GHz wireless works—and should you use it? | Ars  Technica">
            <a:extLst>
              <a:ext uri="{FF2B5EF4-FFF2-40B4-BE49-F238E27FC236}">
                <a16:creationId xmlns:a16="http://schemas.microsoft.com/office/drawing/2014/main" id="{02D36749-DB8C-9037-5035-4B4E1F25A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955" y="1825625"/>
            <a:ext cx="4443845" cy="342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6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15881845-59DC-403E-A223-F715A3AF7E31}"/>
              </a:ext>
            </a:extLst>
          </p:cNvPr>
          <p:cNvSpPr>
            <a:spLocks noGrp="1"/>
          </p:cNvSpPr>
          <p:nvPr>
            <p:ph type="title"/>
          </p:nvPr>
        </p:nvSpPr>
        <p:spPr>
          <a:xfrm>
            <a:off x="0" y="723406"/>
            <a:ext cx="4104409" cy="3826728"/>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Network Foundations</a:t>
            </a:r>
          </a:p>
        </p:txBody>
      </p:sp>
      <p:pic>
        <p:nvPicPr>
          <p:cNvPr id="5122" name="Picture 2" descr="2017 January - Blog - PT Mustika Memadata">
            <a:extLst>
              <a:ext uri="{FF2B5EF4-FFF2-40B4-BE49-F238E27FC236}">
                <a16:creationId xmlns:a16="http://schemas.microsoft.com/office/drawing/2014/main" id="{466D7C4A-FAE2-40DB-825B-CB85B0C99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73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B0FF-F0E3-E088-F7BE-0756430FDDE7}"/>
              </a:ext>
            </a:extLst>
          </p:cNvPr>
          <p:cNvSpPr>
            <a:spLocks noGrp="1"/>
          </p:cNvSpPr>
          <p:nvPr>
            <p:ph type="title"/>
          </p:nvPr>
        </p:nvSpPr>
        <p:spPr/>
        <p:txBody>
          <a:bodyPr/>
          <a:lstStyle/>
          <a:p>
            <a:r>
              <a:rPr lang="en-US" dirty="0"/>
              <a:t>Range</a:t>
            </a:r>
          </a:p>
        </p:txBody>
      </p:sp>
      <p:pic>
        <p:nvPicPr>
          <p:cNvPr id="8" name="Picture 7">
            <a:extLst>
              <a:ext uri="{FF2B5EF4-FFF2-40B4-BE49-F238E27FC236}">
                <a16:creationId xmlns:a16="http://schemas.microsoft.com/office/drawing/2014/main" id="{C2002A67-4D0D-C175-E80E-19728B2CBAA2}"/>
              </a:ext>
            </a:extLst>
          </p:cNvPr>
          <p:cNvPicPr>
            <a:picLocks noChangeAspect="1"/>
          </p:cNvPicPr>
          <p:nvPr/>
        </p:nvPicPr>
        <p:blipFill>
          <a:blip r:embed="rId2"/>
          <a:stretch>
            <a:fillRect/>
          </a:stretch>
        </p:blipFill>
        <p:spPr>
          <a:xfrm>
            <a:off x="838200" y="1690688"/>
            <a:ext cx="5883150" cy="3551228"/>
          </a:xfrm>
          <a:prstGeom prst="rect">
            <a:avLst/>
          </a:prstGeom>
        </p:spPr>
      </p:pic>
      <p:grpSp>
        <p:nvGrpSpPr>
          <p:cNvPr id="15" name="Group 14">
            <a:extLst>
              <a:ext uri="{FF2B5EF4-FFF2-40B4-BE49-F238E27FC236}">
                <a16:creationId xmlns:a16="http://schemas.microsoft.com/office/drawing/2014/main" id="{E469D548-C906-9480-1B6D-B0D999186DCB}"/>
              </a:ext>
            </a:extLst>
          </p:cNvPr>
          <p:cNvGrpSpPr/>
          <p:nvPr/>
        </p:nvGrpSpPr>
        <p:grpSpPr>
          <a:xfrm>
            <a:off x="633845" y="1860332"/>
            <a:ext cx="10719955" cy="3592362"/>
            <a:chOff x="633845" y="1860332"/>
            <a:chExt cx="10719955" cy="3592362"/>
          </a:xfrm>
        </p:grpSpPr>
        <p:grpSp>
          <p:nvGrpSpPr>
            <p:cNvPr id="12" name="Group 11">
              <a:extLst>
                <a:ext uri="{FF2B5EF4-FFF2-40B4-BE49-F238E27FC236}">
                  <a16:creationId xmlns:a16="http://schemas.microsoft.com/office/drawing/2014/main" id="{81DD5F33-69FB-AA58-D555-B77DDB67AE53}"/>
                </a:ext>
              </a:extLst>
            </p:cNvPr>
            <p:cNvGrpSpPr/>
            <p:nvPr/>
          </p:nvGrpSpPr>
          <p:grpSpPr>
            <a:xfrm>
              <a:off x="633845" y="4127131"/>
              <a:ext cx="10719955" cy="1325563"/>
              <a:chOff x="633845" y="4127131"/>
              <a:chExt cx="10719955" cy="1325563"/>
            </a:xfrm>
          </p:grpSpPr>
          <p:sp>
            <p:nvSpPr>
              <p:cNvPr id="10" name="TextBox 9">
                <a:extLst>
                  <a:ext uri="{FF2B5EF4-FFF2-40B4-BE49-F238E27FC236}">
                    <a16:creationId xmlns:a16="http://schemas.microsoft.com/office/drawing/2014/main" id="{8FA97860-FCD6-C7CD-94C3-4956FE180254}"/>
                  </a:ext>
                </a:extLst>
              </p:cNvPr>
              <p:cNvSpPr txBox="1"/>
              <p:nvPr/>
            </p:nvSpPr>
            <p:spPr>
              <a:xfrm>
                <a:off x="7133523" y="4505744"/>
                <a:ext cx="4220277" cy="523220"/>
              </a:xfrm>
              <a:prstGeom prst="rect">
                <a:avLst/>
              </a:prstGeom>
              <a:noFill/>
            </p:spPr>
            <p:txBody>
              <a:bodyPr wrap="square">
                <a:spAutoFit/>
              </a:bodyPr>
              <a:lstStyle/>
              <a:p>
                <a:r>
                  <a:rPr lang="en-US" sz="2800" dirty="0"/>
                  <a:t>IEEE 802.15.1 Bluetooth</a:t>
                </a:r>
              </a:p>
            </p:txBody>
          </p:sp>
          <p:sp>
            <p:nvSpPr>
              <p:cNvPr id="11" name="Rectangle 10">
                <a:extLst>
                  <a:ext uri="{FF2B5EF4-FFF2-40B4-BE49-F238E27FC236}">
                    <a16:creationId xmlns:a16="http://schemas.microsoft.com/office/drawing/2014/main" id="{F6B6E3C7-A2F2-9A91-5630-6CF0C4076AAB}"/>
                  </a:ext>
                </a:extLst>
              </p:cNvPr>
              <p:cNvSpPr/>
              <p:nvPr/>
            </p:nvSpPr>
            <p:spPr>
              <a:xfrm>
                <a:off x="633845" y="4127131"/>
                <a:ext cx="10719955" cy="132556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9D65DCF-0D5B-57CD-42DD-FA7924FDEF16}"/>
                </a:ext>
              </a:extLst>
            </p:cNvPr>
            <p:cNvSpPr txBox="1"/>
            <p:nvPr/>
          </p:nvSpPr>
          <p:spPr>
            <a:xfrm>
              <a:off x="7133522" y="1860332"/>
              <a:ext cx="4220277" cy="1384995"/>
            </a:xfrm>
            <a:prstGeom prst="rect">
              <a:avLst/>
            </a:prstGeom>
            <a:noFill/>
          </p:spPr>
          <p:txBody>
            <a:bodyPr wrap="square">
              <a:spAutoFit/>
            </a:bodyPr>
            <a:lstStyle/>
            <a:p>
              <a:r>
                <a:rPr lang="en-US" sz="2800" b="1" dirty="0"/>
                <a:t>tens of meters </a:t>
              </a:r>
              <a:r>
                <a:rPr lang="en-US" sz="2800" dirty="0"/>
                <a:t>of maximum distance between two devices</a:t>
              </a:r>
            </a:p>
          </p:txBody>
        </p:sp>
      </p:grpSp>
    </p:spTree>
    <p:extLst>
      <p:ext uri="{BB962C8B-B14F-4D97-AF65-F5344CB8AC3E}">
        <p14:creationId xmlns:p14="http://schemas.microsoft.com/office/powerpoint/2010/main" val="147316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B0FF-F0E3-E088-F7BE-0756430FDDE7}"/>
              </a:ext>
            </a:extLst>
          </p:cNvPr>
          <p:cNvSpPr>
            <a:spLocks noGrp="1"/>
          </p:cNvSpPr>
          <p:nvPr>
            <p:ph type="title"/>
          </p:nvPr>
        </p:nvSpPr>
        <p:spPr/>
        <p:txBody>
          <a:bodyPr/>
          <a:lstStyle/>
          <a:p>
            <a:r>
              <a:rPr lang="en-US" dirty="0"/>
              <a:t>Range</a:t>
            </a:r>
          </a:p>
        </p:txBody>
      </p:sp>
      <p:pic>
        <p:nvPicPr>
          <p:cNvPr id="8" name="Picture 7">
            <a:extLst>
              <a:ext uri="{FF2B5EF4-FFF2-40B4-BE49-F238E27FC236}">
                <a16:creationId xmlns:a16="http://schemas.microsoft.com/office/drawing/2014/main" id="{C2002A67-4D0D-C175-E80E-19728B2CBAA2}"/>
              </a:ext>
            </a:extLst>
          </p:cNvPr>
          <p:cNvPicPr>
            <a:picLocks noChangeAspect="1"/>
          </p:cNvPicPr>
          <p:nvPr/>
        </p:nvPicPr>
        <p:blipFill>
          <a:blip r:embed="rId2"/>
          <a:stretch>
            <a:fillRect/>
          </a:stretch>
        </p:blipFill>
        <p:spPr>
          <a:xfrm>
            <a:off x="838200" y="1690688"/>
            <a:ext cx="5883150" cy="3551228"/>
          </a:xfrm>
          <a:prstGeom prst="rect">
            <a:avLst/>
          </a:prstGeom>
        </p:spPr>
      </p:pic>
      <p:grpSp>
        <p:nvGrpSpPr>
          <p:cNvPr id="15" name="Group 14">
            <a:extLst>
              <a:ext uri="{FF2B5EF4-FFF2-40B4-BE49-F238E27FC236}">
                <a16:creationId xmlns:a16="http://schemas.microsoft.com/office/drawing/2014/main" id="{E469D548-C906-9480-1B6D-B0D999186DCB}"/>
              </a:ext>
            </a:extLst>
          </p:cNvPr>
          <p:cNvGrpSpPr/>
          <p:nvPr/>
        </p:nvGrpSpPr>
        <p:grpSpPr>
          <a:xfrm>
            <a:off x="415636" y="1028265"/>
            <a:ext cx="10879283" cy="3313549"/>
            <a:chOff x="415636" y="1028265"/>
            <a:chExt cx="10879283" cy="3313549"/>
          </a:xfrm>
        </p:grpSpPr>
        <p:grpSp>
          <p:nvGrpSpPr>
            <p:cNvPr id="12" name="Group 11">
              <a:extLst>
                <a:ext uri="{FF2B5EF4-FFF2-40B4-BE49-F238E27FC236}">
                  <a16:creationId xmlns:a16="http://schemas.microsoft.com/office/drawing/2014/main" id="{81DD5F33-69FB-AA58-D555-B77DDB67AE53}"/>
                </a:ext>
              </a:extLst>
            </p:cNvPr>
            <p:cNvGrpSpPr/>
            <p:nvPr/>
          </p:nvGrpSpPr>
          <p:grpSpPr>
            <a:xfrm>
              <a:off x="415636" y="2941405"/>
              <a:ext cx="10719955" cy="1400409"/>
              <a:chOff x="415636" y="2941405"/>
              <a:chExt cx="10719955" cy="1400409"/>
            </a:xfrm>
          </p:grpSpPr>
          <p:sp>
            <p:nvSpPr>
              <p:cNvPr id="10" name="TextBox 9">
                <a:extLst>
                  <a:ext uri="{FF2B5EF4-FFF2-40B4-BE49-F238E27FC236}">
                    <a16:creationId xmlns:a16="http://schemas.microsoft.com/office/drawing/2014/main" id="{8FA97860-FCD6-C7CD-94C3-4956FE180254}"/>
                  </a:ext>
                </a:extLst>
              </p:cNvPr>
              <p:cNvSpPr txBox="1"/>
              <p:nvPr/>
            </p:nvSpPr>
            <p:spPr>
              <a:xfrm>
                <a:off x="6818332" y="2941405"/>
                <a:ext cx="4220277" cy="1384995"/>
              </a:xfrm>
              <a:prstGeom prst="rect">
                <a:avLst/>
              </a:prstGeom>
              <a:noFill/>
            </p:spPr>
            <p:txBody>
              <a:bodyPr wrap="square">
                <a:spAutoFit/>
              </a:bodyPr>
              <a:lstStyle/>
              <a:p>
                <a:r>
                  <a:rPr lang="en-US" sz="2800" dirty="0"/>
                  <a:t>IEEE 802.11 Wi-Fi</a:t>
                </a:r>
              </a:p>
              <a:p>
                <a:r>
                  <a:rPr lang="en-US" sz="2800" dirty="0"/>
                  <a:t>IEEE 802.15.4 (LR-WPAN): ZigBee, 6LoWPAN, etc.</a:t>
                </a:r>
              </a:p>
            </p:txBody>
          </p:sp>
          <p:sp>
            <p:nvSpPr>
              <p:cNvPr id="11" name="Rectangle 10">
                <a:extLst>
                  <a:ext uri="{FF2B5EF4-FFF2-40B4-BE49-F238E27FC236}">
                    <a16:creationId xmlns:a16="http://schemas.microsoft.com/office/drawing/2014/main" id="{F6B6E3C7-A2F2-9A91-5630-6CF0C4076AAB}"/>
                  </a:ext>
                </a:extLst>
              </p:cNvPr>
              <p:cNvSpPr/>
              <p:nvPr/>
            </p:nvSpPr>
            <p:spPr>
              <a:xfrm>
                <a:off x="415636" y="2951105"/>
                <a:ext cx="10719955" cy="1390709"/>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9D65DCF-0D5B-57CD-42DD-FA7924FDEF16}"/>
                </a:ext>
              </a:extLst>
            </p:cNvPr>
            <p:cNvSpPr txBox="1"/>
            <p:nvPr/>
          </p:nvSpPr>
          <p:spPr>
            <a:xfrm>
              <a:off x="7074642" y="1028265"/>
              <a:ext cx="4220277" cy="1384995"/>
            </a:xfrm>
            <a:prstGeom prst="rect">
              <a:avLst/>
            </a:prstGeom>
            <a:noFill/>
          </p:spPr>
          <p:txBody>
            <a:bodyPr wrap="square">
              <a:spAutoFit/>
            </a:bodyPr>
            <a:lstStyle/>
            <a:p>
              <a:r>
                <a:rPr lang="en-US" sz="2800" b="1" dirty="0"/>
                <a:t>tens to hundreds </a:t>
              </a:r>
              <a:r>
                <a:rPr lang="en-US" sz="2800" dirty="0"/>
                <a:t>of meters of maximum distance between two devices</a:t>
              </a:r>
            </a:p>
          </p:txBody>
        </p:sp>
      </p:grpSp>
    </p:spTree>
    <p:extLst>
      <p:ext uri="{BB962C8B-B14F-4D97-AF65-F5344CB8AC3E}">
        <p14:creationId xmlns:p14="http://schemas.microsoft.com/office/powerpoint/2010/main" val="3513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B0FF-F0E3-E088-F7BE-0756430FDDE7}"/>
              </a:ext>
            </a:extLst>
          </p:cNvPr>
          <p:cNvSpPr>
            <a:spLocks noGrp="1"/>
          </p:cNvSpPr>
          <p:nvPr>
            <p:ph type="title"/>
          </p:nvPr>
        </p:nvSpPr>
        <p:spPr/>
        <p:txBody>
          <a:bodyPr/>
          <a:lstStyle/>
          <a:p>
            <a:r>
              <a:rPr lang="en-US" dirty="0"/>
              <a:t>Range</a:t>
            </a:r>
          </a:p>
        </p:txBody>
      </p:sp>
      <p:pic>
        <p:nvPicPr>
          <p:cNvPr id="8" name="Picture 7">
            <a:extLst>
              <a:ext uri="{FF2B5EF4-FFF2-40B4-BE49-F238E27FC236}">
                <a16:creationId xmlns:a16="http://schemas.microsoft.com/office/drawing/2014/main" id="{C2002A67-4D0D-C175-E80E-19728B2CBAA2}"/>
              </a:ext>
            </a:extLst>
          </p:cNvPr>
          <p:cNvPicPr>
            <a:picLocks noChangeAspect="1"/>
          </p:cNvPicPr>
          <p:nvPr/>
        </p:nvPicPr>
        <p:blipFill>
          <a:blip r:embed="rId2"/>
          <a:stretch>
            <a:fillRect/>
          </a:stretch>
        </p:blipFill>
        <p:spPr>
          <a:xfrm>
            <a:off x="838200" y="1690688"/>
            <a:ext cx="5883150" cy="3551228"/>
          </a:xfrm>
          <a:prstGeom prst="rect">
            <a:avLst/>
          </a:prstGeom>
        </p:spPr>
      </p:pic>
      <p:grpSp>
        <p:nvGrpSpPr>
          <p:cNvPr id="15" name="Group 14">
            <a:extLst>
              <a:ext uri="{FF2B5EF4-FFF2-40B4-BE49-F238E27FC236}">
                <a16:creationId xmlns:a16="http://schemas.microsoft.com/office/drawing/2014/main" id="{E469D548-C906-9480-1B6D-B0D999186DCB}"/>
              </a:ext>
            </a:extLst>
          </p:cNvPr>
          <p:cNvGrpSpPr/>
          <p:nvPr/>
        </p:nvGrpSpPr>
        <p:grpSpPr>
          <a:xfrm>
            <a:off x="415636" y="1766534"/>
            <a:ext cx="11481954" cy="2862984"/>
            <a:chOff x="415636" y="1766534"/>
            <a:chExt cx="11481954" cy="2862984"/>
          </a:xfrm>
        </p:grpSpPr>
        <p:grpSp>
          <p:nvGrpSpPr>
            <p:cNvPr id="12" name="Group 11">
              <a:extLst>
                <a:ext uri="{FF2B5EF4-FFF2-40B4-BE49-F238E27FC236}">
                  <a16:creationId xmlns:a16="http://schemas.microsoft.com/office/drawing/2014/main" id="{81DD5F33-69FB-AA58-D555-B77DDB67AE53}"/>
                </a:ext>
              </a:extLst>
            </p:cNvPr>
            <p:cNvGrpSpPr/>
            <p:nvPr/>
          </p:nvGrpSpPr>
          <p:grpSpPr>
            <a:xfrm>
              <a:off x="415636" y="1766534"/>
              <a:ext cx="11481954" cy="1390709"/>
              <a:chOff x="415636" y="1766534"/>
              <a:chExt cx="11481954" cy="1390709"/>
            </a:xfrm>
          </p:grpSpPr>
          <p:sp>
            <p:nvSpPr>
              <p:cNvPr id="10" name="TextBox 9">
                <a:extLst>
                  <a:ext uri="{FF2B5EF4-FFF2-40B4-BE49-F238E27FC236}">
                    <a16:creationId xmlns:a16="http://schemas.microsoft.com/office/drawing/2014/main" id="{8FA97860-FCD6-C7CD-94C3-4956FE180254}"/>
                  </a:ext>
                </a:extLst>
              </p:cNvPr>
              <p:cNvSpPr txBox="1"/>
              <p:nvPr/>
            </p:nvSpPr>
            <p:spPr>
              <a:xfrm>
                <a:off x="6721349" y="1802000"/>
                <a:ext cx="5176241" cy="1323439"/>
              </a:xfrm>
              <a:prstGeom prst="rect">
                <a:avLst/>
              </a:prstGeom>
              <a:noFill/>
            </p:spPr>
            <p:txBody>
              <a:bodyPr wrap="square">
                <a:spAutoFit/>
              </a:bodyPr>
              <a:lstStyle/>
              <a:p>
                <a:r>
                  <a:rPr lang="en-US" sz="2000" dirty="0"/>
                  <a:t>Wireless (5G, 4G, LTE, etc.)</a:t>
                </a:r>
              </a:p>
              <a:p>
                <a:r>
                  <a:rPr lang="en-US" sz="2000" dirty="0"/>
                  <a:t>IEEE 802.11 Wi-fi</a:t>
                </a:r>
              </a:p>
              <a:p>
                <a:r>
                  <a:rPr lang="en-US" sz="2000" dirty="0"/>
                  <a:t>Low-Power Wide-Area (LPWA) technologies (</a:t>
                </a:r>
                <a:r>
                  <a:rPr lang="en-US" sz="2000" dirty="0" err="1"/>
                  <a:t>SigFox</a:t>
                </a:r>
                <a:r>
                  <a:rPr lang="en-US" sz="2000" dirty="0"/>
                  <a:t>, Lora, etc.).</a:t>
                </a:r>
              </a:p>
            </p:txBody>
          </p:sp>
          <p:sp>
            <p:nvSpPr>
              <p:cNvPr id="11" name="Rectangle 10">
                <a:extLst>
                  <a:ext uri="{FF2B5EF4-FFF2-40B4-BE49-F238E27FC236}">
                    <a16:creationId xmlns:a16="http://schemas.microsoft.com/office/drawing/2014/main" id="{F6B6E3C7-A2F2-9A91-5630-6CF0C4076AAB}"/>
                  </a:ext>
                </a:extLst>
              </p:cNvPr>
              <p:cNvSpPr/>
              <p:nvPr/>
            </p:nvSpPr>
            <p:spPr>
              <a:xfrm>
                <a:off x="415636" y="1766534"/>
                <a:ext cx="11367655" cy="1390709"/>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9D65DCF-0D5B-57CD-42DD-FA7924FDEF16}"/>
                </a:ext>
              </a:extLst>
            </p:cNvPr>
            <p:cNvSpPr txBox="1"/>
            <p:nvPr/>
          </p:nvSpPr>
          <p:spPr>
            <a:xfrm>
              <a:off x="7133523" y="3675411"/>
              <a:ext cx="4220277" cy="954107"/>
            </a:xfrm>
            <a:prstGeom prst="rect">
              <a:avLst/>
            </a:prstGeom>
            <a:noFill/>
          </p:spPr>
          <p:txBody>
            <a:bodyPr wrap="square">
              <a:spAutoFit/>
            </a:bodyPr>
            <a:lstStyle/>
            <a:p>
              <a:r>
                <a:rPr lang="en-US" sz="2800" dirty="0"/>
                <a:t>Distances greater than </a:t>
              </a:r>
              <a:r>
                <a:rPr lang="en-US" sz="2800" b="1" dirty="0"/>
                <a:t>1 mile</a:t>
              </a:r>
              <a:r>
                <a:rPr lang="en-US" sz="2800" dirty="0"/>
                <a:t>.</a:t>
              </a:r>
            </a:p>
          </p:txBody>
        </p:sp>
      </p:grpSp>
      <p:sp>
        <p:nvSpPr>
          <p:cNvPr id="4" name="TextBox 3">
            <a:extLst>
              <a:ext uri="{FF2B5EF4-FFF2-40B4-BE49-F238E27FC236}">
                <a16:creationId xmlns:a16="http://schemas.microsoft.com/office/drawing/2014/main" id="{C55F7E7D-129A-91DB-1C6E-5D6921584C59}"/>
              </a:ext>
            </a:extLst>
          </p:cNvPr>
          <p:cNvSpPr txBox="1"/>
          <p:nvPr/>
        </p:nvSpPr>
        <p:spPr>
          <a:xfrm>
            <a:off x="3813464" y="399272"/>
            <a:ext cx="7894492" cy="1015663"/>
          </a:xfrm>
          <a:prstGeom prst="rect">
            <a:avLst/>
          </a:prstGeom>
          <a:solidFill>
            <a:schemeClr val="accent4">
              <a:lumMod val="20000"/>
              <a:lumOff val="80000"/>
            </a:schemeClr>
          </a:solidFill>
          <a:ln>
            <a:solidFill>
              <a:schemeClr val="tx1"/>
            </a:solidFill>
          </a:ln>
        </p:spPr>
        <p:txBody>
          <a:bodyPr wrap="square">
            <a:spAutoFit/>
          </a:bodyPr>
          <a:lstStyle/>
          <a:p>
            <a:pPr algn="just"/>
            <a:r>
              <a:rPr lang="en-US" sz="2000" dirty="0"/>
              <a:t>LPWA communications can communicate over a large area without consuming much power. These technologies are therefore ideal for battery-powered IoT sensors</a:t>
            </a:r>
          </a:p>
        </p:txBody>
      </p:sp>
    </p:spTree>
    <p:extLst>
      <p:ext uri="{BB962C8B-B14F-4D97-AF65-F5344CB8AC3E}">
        <p14:creationId xmlns:p14="http://schemas.microsoft.com/office/powerpoint/2010/main" val="36738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65D3-02EE-DDC4-356B-F67843434DFA}"/>
              </a:ext>
            </a:extLst>
          </p:cNvPr>
          <p:cNvSpPr>
            <a:spLocks noGrp="1"/>
          </p:cNvSpPr>
          <p:nvPr>
            <p:ph type="title"/>
          </p:nvPr>
        </p:nvSpPr>
        <p:spPr>
          <a:xfrm>
            <a:off x="443346" y="157308"/>
            <a:ext cx="10515600" cy="673966"/>
          </a:xfrm>
        </p:spPr>
        <p:txBody>
          <a:bodyPr>
            <a:normAutofit fontScale="90000"/>
          </a:bodyPr>
          <a:lstStyle/>
          <a:p>
            <a:r>
              <a:rPr lang="en-US" dirty="0"/>
              <a:t>Frequency Bands</a:t>
            </a:r>
          </a:p>
        </p:txBody>
      </p:sp>
      <p:sp>
        <p:nvSpPr>
          <p:cNvPr id="3" name="Content Placeholder 2">
            <a:extLst>
              <a:ext uri="{FF2B5EF4-FFF2-40B4-BE49-F238E27FC236}">
                <a16:creationId xmlns:a16="http://schemas.microsoft.com/office/drawing/2014/main" id="{25EC424F-124D-E6D7-818B-444AA44077F4}"/>
              </a:ext>
            </a:extLst>
          </p:cNvPr>
          <p:cNvSpPr>
            <a:spLocks noGrp="1"/>
          </p:cNvSpPr>
          <p:nvPr>
            <p:ph idx="1"/>
          </p:nvPr>
        </p:nvSpPr>
        <p:spPr>
          <a:xfrm>
            <a:off x="838200" y="1340427"/>
            <a:ext cx="10515600" cy="4110804"/>
          </a:xfrm>
        </p:spPr>
        <p:txBody>
          <a:bodyPr>
            <a:normAutofit/>
          </a:bodyPr>
          <a:lstStyle/>
          <a:p>
            <a:pPr algn="just">
              <a:lnSpc>
                <a:spcPct val="100000"/>
              </a:lnSpc>
            </a:pPr>
            <a:r>
              <a:rPr lang="en-US" sz="3200" dirty="0"/>
              <a:t>Radio spectrum is regulated by countries and/or organizations, such as the </a:t>
            </a:r>
            <a:r>
              <a:rPr lang="en-US" sz="3200" b="1" dirty="0"/>
              <a:t>International Telecommunication Union (ITU)</a:t>
            </a:r>
            <a:r>
              <a:rPr lang="en-US" sz="3200" dirty="0"/>
              <a:t> and the </a:t>
            </a:r>
            <a:r>
              <a:rPr lang="en-US" sz="3200" b="1" dirty="0"/>
              <a:t>Federal Communications Commission (FCC)</a:t>
            </a:r>
            <a:r>
              <a:rPr lang="en-US" sz="3200" dirty="0"/>
              <a:t>.</a:t>
            </a:r>
          </a:p>
          <a:p>
            <a:pPr lvl="1" algn="just">
              <a:lnSpc>
                <a:spcPct val="100000"/>
              </a:lnSpc>
            </a:pPr>
            <a:r>
              <a:rPr lang="en-US" sz="2800" dirty="0"/>
              <a:t>For example, portions of the spectrum are allocated to types of telecommunications such as radio, television, military, and so on.</a:t>
            </a:r>
          </a:p>
          <a:p>
            <a:pPr algn="just">
              <a:lnSpc>
                <a:spcPct val="100000"/>
              </a:lnSpc>
            </a:pPr>
            <a:r>
              <a:rPr lang="en-US" sz="3200" dirty="0"/>
              <a:t>Frequency bands leveraged by wireless communications are split between </a:t>
            </a:r>
            <a:r>
              <a:rPr lang="en-US" sz="3200" b="1" u="sng" dirty="0"/>
              <a:t>licensed</a:t>
            </a:r>
            <a:r>
              <a:rPr lang="en-US" sz="3200" dirty="0"/>
              <a:t> and </a:t>
            </a:r>
            <a:r>
              <a:rPr lang="en-US" sz="3200" b="1" u="sng" dirty="0"/>
              <a:t>unlicensed bands</a:t>
            </a:r>
            <a:r>
              <a:rPr lang="en-US" sz="3200" dirty="0"/>
              <a:t>.</a:t>
            </a:r>
            <a:endParaRPr lang="en-US" sz="3200" b="1" u="sng" dirty="0"/>
          </a:p>
        </p:txBody>
      </p:sp>
    </p:spTree>
    <p:extLst>
      <p:ext uri="{BB962C8B-B14F-4D97-AF65-F5344CB8AC3E}">
        <p14:creationId xmlns:p14="http://schemas.microsoft.com/office/powerpoint/2010/main" val="1781695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65D3-02EE-DDC4-356B-F67843434DFA}"/>
              </a:ext>
            </a:extLst>
          </p:cNvPr>
          <p:cNvSpPr>
            <a:spLocks noGrp="1"/>
          </p:cNvSpPr>
          <p:nvPr>
            <p:ph type="title"/>
          </p:nvPr>
        </p:nvSpPr>
        <p:spPr>
          <a:xfrm>
            <a:off x="329045" y="81206"/>
            <a:ext cx="10515600" cy="999449"/>
          </a:xfrm>
        </p:spPr>
        <p:txBody>
          <a:bodyPr/>
          <a:lstStyle/>
          <a:p>
            <a:r>
              <a:rPr lang="en-US" dirty="0"/>
              <a:t>Frequency Bands</a:t>
            </a:r>
          </a:p>
        </p:txBody>
      </p:sp>
      <p:sp>
        <p:nvSpPr>
          <p:cNvPr id="3" name="Content Placeholder 2">
            <a:extLst>
              <a:ext uri="{FF2B5EF4-FFF2-40B4-BE49-F238E27FC236}">
                <a16:creationId xmlns:a16="http://schemas.microsoft.com/office/drawing/2014/main" id="{25EC424F-124D-E6D7-818B-444AA44077F4}"/>
              </a:ext>
            </a:extLst>
          </p:cNvPr>
          <p:cNvSpPr>
            <a:spLocks noGrp="1"/>
          </p:cNvSpPr>
          <p:nvPr>
            <p:ph idx="1"/>
          </p:nvPr>
        </p:nvSpPr>
        <p:spPr>
          <a:xfrm>
            <a:off x="692727" y="1080655"/>
            <a:ext cx="10515600" cy="4370576"/>
          </a:xfrm>
        </p:spPr>
        <p:txBody>
          <a:bodyPr>
            <a:normAutofit fontScale="92500" lnSpcReduction="10000"/>
          </a:bodyPr>
          <a:lstStyle/>
          <a:p>
            <a:pPr algn="just">
              <a:lnSpc>
                <a:spcPct val="120000"/>
              </a:lnSpc>
            </a:pPr>
            <a:r>
              <a:rPr lang="en-US" sz="3200" dirty="0"/>
              <a:t>The ITU has also defined unlicensed spectrum for the industrial, scientific, and medical (ISM) portions of the radio bands.</a:t>
            </a:r>
          </a:p>
          <a:p>
            <a:pPr algn="just">
              <a:lnSpc>
                <a:spcPct val="120000"/>
              </a:lnSpc>
            </a:pPr>
            <a:r>
              <a:rPr lang="en-US" sz="3200" b="1" dirty="0"/>
              <a:t>Unlicensed means that no guarantees or protections are offered in the ISM bands for device communications.</a:t>
            </a:r>
          </a:p>
          <a:p>
            <a:pPr algn="just">
              <a:lnSpc>
                <a:spcPct val="120000"/>
              </a:lnSpc>
            </a:pPr>
            <a:r>
              <a:rPr lang="en-US" sz="3200" dirty="0"/>
              <a:t>ISM bands for IoT access</a:t>
            </a:r>
          </a:p>
          <a:p>
            <a:pPr lvl="1" algn="just">
              <a:lnSpc>
                <a:spcPct val="120000"/>
              </a:lnSpc>
            </a:pPr>
            <a:r>
              <a:rPr lang="en-US" sz="2800" dirty="0"/>
              <a:t>2.4 GHz band as used by IEEE 802.11b/g/n Wi-Fi</a:t>
            </a:r>
          </a:p>
          <a:p>
            <a:pPr lvl="1" algn="just">
              <a:lnSpc>
                <a:spcPct val="120000"/>
              </a:lnSpc>
            </a:pPr>
            <a:r>
              <a:rPr lang="en-US" sz="2800" dirty="0"/>
              <a:t>IEEE 802.15.1 Bluetooth</a:t>
            </a:r>
          </a:p>
          <a:p>
            <a:pPr lvl="1" algn="just">
              <a:lnSpc>
                <a:spcPct val="120000"/>
              </a:lnSpc>
            </a:pPr>
            <a:r>
              <a:rPr lang="en-US" sz="2800" dirty="0"/>
              <a:t>IEEE 802.15.</a:t>
            </a:r>
          </a:p>
        </p:txBody>
      </p:sp>
    </p:spTree>
    <p:extLst>
      <p:ext uri="{BB962C8B-B14F-4D97-AF65-F5344CB8AC3E}">
        <p14:creationId xmlns:p14="http://schemas.microsoft.com/office/powerpoint/2010/main" val="1154165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65D3-02EE-DDC4-356B-F67843434DFA}"/>
              </a:ext>
            </a:extLst>
          </p:cNvPr>
          <p:cNvSpPr>
            <a:spLocks noGrp="1"/>
          </p:cNvSpPr>
          <p:nvPr>
            <p:ph type="title"/>
          </p:nvPr>
        </p:nvSpPr>
        <p:spPr>
          <a:xfrm>
            <a:off x="329045" y="81206"/>
            <a:ext cx="10515600" cy="999449"/>
          </a:xfrm>
        </p:spPr>
        <p:txBody>
          <a:bodyPr/>
          <a:lstStyle/>
          <a:p>
            <a:r>
              <a:rPr lang="en-US" dirty="0"/>
              <a:t>Power Consumption</a:t>
            </a:r>
          </a:p>
        </p:txBody>
      </p:sp>
      <p:sp>
        <p:nvSpPr>
          <p:cNvPr id="3" name="Content Placeholder 2">
            <a:extLst>
              <a:ext uri="{FF2B5EF4-FFF2-40B4-BE49-F238E27FC236}">
                <a16:creationId xmlns:a16="http://schemas.microsoft.com/office/drawing/2014/main" id="{25EC424F-124D-E6D7-818B-444AA44077F4}"/>
              </a:ext>
            </a:extLst>
          </p:cNvPr>
          <p:cNvSpPr>
            <a:spLocks noGrp="1"/>
          </p:cNvSpPr>
          <p:nvPr>
            <p:ph idx="1"/>
          </p:nvPr>
        </p:nvSpPr>
        <p:spPr>
          <a:xfrm>
            <a:off x="692727" y="1080655"/>
            <a:ext cx="10515600" cy="4370576"/>
          </a:xfrm>
        </p:spPr>
        <p:txBody>
          <a:bodyPr>
            <a:normAutofit lnSpcReduction="10000"/>
          </a:bodyPr>
          <a:lstStyle/>
          <a:p>
            <a:pPr algn="just">
              <a:lnSpc>
                <a:spcPct val="120000"/>
              </a:lnSpc>
            </a:pPr>
            <a:r>
              <a:rPr lang="en-US" sz="3200" dirty="0"/>
              <a:t>A </a:t>
            </a:r>
            <a:r>
              <a:rPr lang="en-US" sz="3200" b="1" u="sng" dirty="0"/>
              <a:t>powered node</a:t>
            </a:r>
            <a:r>
              <a:rPr lang="en-US" sz="3200" dirty="0"/>
              <a:t> has a </a:t>
            </a:r>
            <a:r>
              <a:rPr lang="en-US" sz="3200" b="1" dirty="0"/>
              <a:t>direct connection to a power source</a:t>
            </a:r>
            <a:r>
              <a:rPr lang="en-US" sz="3200" dirty="0"/>
              <a:t>, and communications are usually not limited by power consumption criteria.</a:t>
            </a:r>
          </a:p>
          <a:p>
            <a:pPr algn="just">
              <a:lnSpc>
                <a:spcPct val="120000"/>
              </a:lnSpc>
            </a:pPr>
            <a:r>
              <a:rPr lang="en-US" sz="3200" b="1" dirty="0"/>
              <a:t>Battery-powered nodes</a:t>
            </a:r>
            <a:r>
              <a:rPr lang="en-US" sz="3200" dirty="0"/>
              <a:t> bring much more flexibility to IoT devices.</a:t>
            </a:r>
          </a:p>
          <a:p>
            <a:pPr algn="just">
              <a:lnSpc>
                <a:spcPct val="120000"/>
              </a:lnSpc>
            </a:pPr>
            <a:r>
              <a:rPr lang="en-US" sz="3200" dirty="0"/>
              <a:t>Battery-powered nodes are often placed in a “</a:t>
            </a:r>
            <a:r>
              <a:rPr lang="en-US" sz="3200" b="1" dirty="0"/>
              <a:t>sleep mode</a:t>
            </a:r>
            <a:r>
              <a:rPr lang="en-US" sz="3200" dirty="0"/>
              <a:t>” to preserve battery life when not transmitting.</a:t>
            </a:r>
          </a:p>
        </p:txBody>
      </p:sp>
    </p:spTree>
    <p:extLst>
      <p:ext uri="{BB962C8B-B14F-4D97-AF65-F5344CB8AC3E}">
        <p14:creationId xmlns:p14="http://schemas.microsoft.com/office/powerpoint/2010/main" val="3457292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65D3-02EE-DDC4-356B-F67843434DFA}"/>
              </a:ext>
            </a:extLst>
          </p:cNvPr>
          <p:cNvSpPr>
            <a:spLocks noGrp="1"/>
          </p:cNvSpPr>
          <p:nvPr>
            <p:ph type="title"/>
          </p:nvPr>
        </p:nvSpPr>
        <p:spPr>
          <a:xfrm>
            <a:off x="329045" y="81206"/>
            <a:ext cx="10515600" cy="999449"/>
          </a:xfrm>
        </p:spPr>
        <p:txBody>
          <a:bodyPr/>
          <a:lstStyle/>
          <a:p>
            <a:r>
              <a:rPr lang="en-US" dirty="0"/>
              <a:t>Constrained-Node Networks</a:t>
            </a:r>
          </a:p>
        </p:txBody>
      </p:sp>
      <p:sp>
        <p:nvSpPr>
          <p:cNvPr id="3" name="Content Placeholder 2">
            <a:extLst>
              <a:ext uri="{FF2B5EF4-FFF2-40B4-BE49-F238E27FC236}">
                <a16:creationId xmlns:a16="http://schemas.microsoft.com/office/drawing/2014/main" id="{25EC424F-124D-E6D7-818B-444AA44077F4}"/>
              </a:ext>
            </a:extLst>
          </p:cNvPr>
          <p:cNvSpPr>
            <a:spLocks noGrp="1"/>
          </p:cNvSpPr>
          <p:nvPr>
            <p:ph idx="1"/>
          </p:nvPr>
        </p:nvSpPr>
        <p:spPr>
          <a:xfrm>
            <a:off x="692727" y="1080655"/>
            <a:ext cx="10515600" cy="4370576"/>
          </a:xfrm>
        </p:spPr>
        <p:txBody>
          <a:bodyPr>
            <a:normAutofit/>
          </a:bodyPr>
          <a:lstStyle/>
          <a:p>
            <a:pPr algn="just">
              <a:lnSpc>
                <a:spcPct val="120000"/>
              </a:lnSpc>
            </a:pPr>
            <a:r>
              <a:rPr lang="en-US" sz="3200" dirty="0"/>
              <a:t>Constrained-node networks are often referred to as low-power and lossy networks (LLNs).</a:t>
            </a:r>
          </a:p>
          <a:p>
            <a:pPr algn="just">
              <a:lnSpc>
                <a:spcPct val="120000"/>
              </a:lnSpc>
            </a:pPr>
            <a:r>
              <a:rPr lang="en-US" sz="3200" b="1" u="sng" dirty="0"/>
              <a:t>Low power</a:t>
            </a:r>
            <a:r>
              <a:rPr lang="en-US" sz="3200" dirty="0"/>
              <a:t>: battery-powered constraints.</a:t>
            </a:r>
          </a:p>
          <a:p>
            <a:pPr algn="just">
              <a:lnSpc>
                <a:spcPct val="120000"/>
              </a:lnSpc>
            </a:pPr>
            <a:r>
              <a:rPr lang="en-US" sz="3200" b="1" u="sng" dirty="0"/>
              <a:t>Lossy network</a:t>
            </a:r>
            <a:r>
              <a:rPr lang="en-US" sz="3200" dirty="0"/>
              <a:t>: network performance may suffer from interference and variability due to harsh radio environments</a:t>
            </a:r>
          </a:p>
        </p:txBody>
      </p:sp>
    </p:spTree>
    <p:extLst>
      <p:ext uri="{BB962C8B-B14F-4D97-AF65-F5344CB8AC3E}">
        <p14:creationId xmlns:p14="http://schemas.microsoft.com/office/powerpoint/2010/main" val="1425055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Aplicações LoraWAN">
            <a:extLst>
              <a:ext uri="{FF2B5EF4-FFF2-40B4-BE49-F238E27FC236}">
                <a16:creationId xmlns:a16="http://schemas.microsoft.com/office/drawing/2014/main" id="{ACA13F3B-29EE-F689-2AC9-52430279F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82" y="225452"/>
            <a:ext cx="11646640" cy="5551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691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5881845-59DC-403E-A223-F715A3AF7E31}"/>
              </a:ext>
            </a:extLst>
          </p:cNvPr>
          <p:cNvSpPr>
            <a:spLocks noGrp="1"/>
          </p:cNvSpPr>
          <p:nvPr>
            <p:ph type="title"/>
          </p:nvPr>
        </p:nvSpPr>
        <p:spPr>
          <a:xfrm>
            <a:off x="0" y="723406"/>
            <a:ext cx="4104409" cy="3826728"/>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IoT Access Technologies</a:t>
            </a:r>
          </a:p>
        </p:txBody>
      </p:sp>
      <p:pic>
        <p:nvPicPr>
          <p:cNvPr id="5122" name="Picture 2" descr="2017 January - Blog - PT Mustika Memadata">
            <a:extLst>
              <a:ext uri="{FF2B5EF4-FFF2-40B4-BE49-F238E27FC236}">
                <a16:creationId xmlns:a16="http://schemas.microsoft.com/office/drawing/2014/main" id="{466D7C4A-FAE2-40DB-825B-CB85B0C995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937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7144-E6B1-75BB-571C-9AF21EB0FB4C}"/>
              </a:ext>
            </a:extLst>
          </p:cNvPr>
          <p:cNvSpPr>
            <a:spLocks noGrp="1"/>
          </p:cNvSpPr>
          <p:nvPr>
            <p:ph type="title"/>
          </p:nvPr>
        </p:nvSpPr>
        <p:spPr/>
        <p:txBody>
          <a:bodyPr/>
          <a:lstStyle/>
          <a:p>
            <a:r>
              <a:rPr lang="en-US" dirty="0"/>
              <a:t>IoT Access Technologies</a:t>
            </a:r>
          </a:p>
        </p:txBody>
      </p:sp>
      <p:sp>
        <p:nvSpPr>
          <p:cNvPr id="3" name="Content Placeholder 2">
            <a:extLst>
              <a:ext uri="{FF2B5EF4-FFF2-40B4-BE49-F238E27FC236}">
                <a16:creationId xmlns:a16="http://schemas.microsoft.com/office/drawing/2014/main" id="{1B7F2619-0BEF-D2D9-2F43-4C85A358BD7E}"/>
              </a:ext>
            </a:extLst>
          </p:cNvPr>
          <p:cNvSpPr>
            <a:spLocks noGrp="1"/>
          </p:cNvSpPr>
          <p:nvPr>
            <p:ph idx="1"/>
          </p:nvPr>
        </p:nvSpPr>
        <p:spPr/>
        <p:txBody>
          <a:bodyPr>
            <a:normAutofit lnSpcReduction="10000"/>
          </a:bodyPr>
          <a:lstStyle/>
          <a:p>
            <a:r>
              <a:rPr lang="en-US" sz="3600" dirty="0"/>
              <a:t>IEEE 802.11</a:t>
            </a:r>
          </a:p>
          <a:p>
            <a:r>
              <a:rPr lang="en-US" sz="3600" dirty="0"/>
              <a:t>IEEE 802.15.4</a:t>
            </a:r>
          </a:p>
          <a:p>
            <a:r>
              <a:rPr lang="en-US" sz="3600" dirty="0"/>
              <a:t>IEEE 802.15.4g and 802.15.4e</a:t>
            </a:r>
          </a:p>
          <a:p>
            <a:r>
              <a:rPr lang="en-US" sz="3600" dirty="0"/>
              <a:t>IEEE 1901.2a</a:t>
            </a:r>
          </a:p>
          <a:p>
            <a:r>
              <a:rPr lang="en-US" sz="3600" dirty="0" err="1"/>
              <a:t>LoRaWAN</a:t>
            </a:r>
            <a:endParaRPr lang="en-US" sz="3600" dirty="0"/>
          </a:p>
          <a:p>
            <a:r>
              <a:rPr lang="en-US" sz="3600" dirty="0"/>
              <a:t>NB-IoT and other LTE Variations</a:t>
            </a:r>
          </a:p>
        </p:txBody>
      </p:sp>
    </p:spTree>
    <p:extLst>
      <p:ext uri="{BB962C8B-B14F-4D97-AF65-F5344CB8AC3E}">
        <p14:creationId xmlns:p14="http://schemas.microsoft.com/office/powerpoint/2010/main" val="214570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eople Social Networking And Computer Network Concepts Stock Photo, Picture  And Royalty Free Image. Image 31310720.">
            <a:extLst>
              <a:ext uri="{FF2B5EF4-FFF2-40B4-BE49-F238E27FC236}">
                <a16:creationId xmlns:a16="http://schemas.microsoft.com/office/drawing/2014/main" id="{F21BA54B-2448-4313-8E37-629D1FCA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61" y="147144"/>
            <a:ext cx="6195739" cy="560726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1170AC4-F1B4-4B8F-99BD-C3BA338BF027}"/>
              </a:ext>
            </a:extLst>
          </p:cNvPr>
          <p:cNvSpPr>
            <a:spLocks noGrp="1"/>
          </p:cNvSpPr>
          <p:nvPr>
            <p:ph type="title"/>
          </p:nvPr>
        </p:nvSpPr>
        <p:spPr>
          <a:xfrm>
            <a:off x="105103" y="365125"/>
            <a:ext cx="6600497" cy="1400613"/>
          </a:xfrm>
        </p:spPr>
        <p:txBody>
          <a:bodyPr>
            <a:normAutofit/>
          </a:bodyPr>
          <a:lstStyle/>
          <a:p>
            <a:pPr>
              <a:lnSpc>
                <a:spcPct val="100000"/>
              </a:lnSpc>
            </a:pPr>
            <a:r>
              <a:rPr lang="en-US" dirty="0"/>
              <a:t>What is a network?</a:t>
            </a:r>
          </a:p>
        </p:txBody>
      </p:sp>
      <p:sp>
        <p:nvSpPr>
          <p:cNvPr id="3" name="Espaço Reservado para Conteúdo 2">
            <a:extLst>
              <a:ext uri="{FF2B5EF4-FFF2-40B4-BE49-F238E27FC236}">
                <a16:creationId xmlns:a16="http://schemas.microsoft.com/office/drawing/2014/main" id="{A954D528-957F-4825-AA90-4A2CC24C3F86}"/>
              </a:ext>
            </a:extLst>
          </p:cNvPr>
          <p:cNvSpPr>
            <a:spLocks noGrp="1"/>
          </p:cNvSpPr>
          <p:nvPr>
            <p:ph idx="1"/>
          </p:nvPr>
        </p:nvSpPr>
        <p:spPr>
          <a:xfrm>
            <a:off x="509860" y="1933902"/>
            <a:ext cx="5901449" cy="3457905"/>
          </a:xfrm>
        </p:spPr>
        <p:txBody>
          <a:bodyPr>
            <a:normAutofit/>
          </a:bodyPr>
          <a:lstStyle/>
          <a:p>
            <a:pPr>
              <a:lnSpc>
                <a:spcPct val="100000"/>
              </a:lnSpc>
            </a:pPr>
            <a:r>
              <a:rPr lang="en-US" sz="3600" dirty="0"/>
              <a:t>Set of technologies that </a:t>
            </a:r>
            <a:r>
              <a:rPr lang="en-US" sz="3600" b="1" dirty="0"/>
              <a:t>connects</a:t>
            </a:r>
            <a:r>
              <a:rPr lang="en-US" sz="3600" dirty="0"/>
              <a:t> computers or any other devices.</a:t>
            </a:r>
          </a:p>
          <a:p>
            <a:pPr>
              <a:lnSpc>
                <a:spcPct val="100000"/>
              </a:lnSpc>
            </a:pPr>
            <a:r>
              <a:rPr lang="en-US" sz="3600" dirty="0"/>
              <a:t>Allows </a:t>
            </a:r>
            <a:r>
              <a:rPr lang="en-US" sz="3600" b="1" dirty="0"/>
              <a:t>communication</a:t>
            </a:r>
            <a:r>
              <a:rPr lang="en-US" sz="3600" dirty="0"/>
              <a:t> and </a:t>
            </a:r>
            <a:r>
              <a:rPr lang="en-US" sz="3600" b="1" dirty="0"/>
              <a:t>collaboration</a:t>
            </a:r>
            <a:r>
              <a:rPr lang="en-US" sz="3600" dirty="0"/>
              <a:t> between users.</a:t>
            </a:r>
          </a:p>
        </p:txBody>
      </p:sp>
    </p:spTree>
    <p:extLst>
      <p:ext uri="{BB962C8B-B14F-4D97-AF65-F5344CB8AC3E}">
        <p14:creationId xmlns:p14="http://schemas.microsoft.com/office/powerpoint/2010/main" val="1919038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That's How Wi-Fi Works">
            <a:hlinkClick r:id="" action="ppaction://media"/>
            <a:extLst>
              <a:ext uri="{FF2B5EF4-FFF2-40B4-BE49-F238E27FC236}">
                <a16:creationId xmlns:a16="http://schemas.microsoft.com/office/drawing/2014/main" id="{1CCB13FF-BBD9-AD51-7F37-2065E5E950F1}"/>
              </a:ext>
            </a:extLst>
          </p:cNvPr>
          <p:cNvPicPr>
            <a:picLocks noRot="1" noChangeAspect="1"/>
          </p:cNvPicPr>
          <p:nvPr>
            <a:videoFile r:link="rId1"/>
          </p:nvPr>
        </p:nvPicPr>
        <p:blipFill>
          <a:blip r:embed="rId3"/>
          <a:stretch>
            <a:fillRect/>
          </a:stretch>
        </p:blipFill>
        <p:spPr>
          <a:xfrm>
            <a:off x="827809" y="0"/>
            <a:ext cx="10176163" cy="5749531"/>
          </a:xfrm>
          <a:prstGeom prst="rect">
            <a:avLst/>
          </a:prstGeom>
        </p:spPr>
      </p:pic>
      <p:sp>
        <p:nvSpPr>
          <p:cNvPr id="7" name="Rectangle 6">
            <a:extLst>
              <a:ext uri="{FF2B5EF4-FFF2-40B4-BE49-F238E27FC236}">
                <a16:creationId xmlns:a16="http://schemas.microsoft.com/office/drawing/2014/main" id="{A4ACB2B2-4F6D-FA04-CAD7-1A5B1D0B2C9E}"/>
              </a:ext>
            </a:extLst>
          </p:cNvPr>
          <p:cNvSpPr/>
          <p:nvPr/>
        </p:nvSpPr>
        <p:spPr>
          <a:xfrm>
            <a:off x="0" y="5902036"/>
            <a:ext cx="12192000" cy="85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https://www.youtube.com/watch?v=hePLDVbULZc</a:t>
            </a:r>
          </a:p>
        </p:txBody>
      </p:sp>
    </p:spTree>
    <p:extLst>
      <p:ext uri="{BB962C8B-B14F-4D97-AF65-F5344CB8AC3E}">
        <p14:creationId xmlns:p14="http://schemas.microsoft.com/office/powerpoint/2010/main" val="42372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9A56-E8DF-CA6A-D945-A6128F4590F8}"/>
              </a:ext>
            </a:extLst>
          </p:cNvPr>
          <p:cNvSpPr>
            <a:spLocks noGrp="1"/>
          </p:cNvSpPr>
          <p:nvPr>
            <p:ph type="title"/>
          </p:nvPr>
        </p:nvSpPr>
        <p:spPr/>
        <p:txBody>
          <a:bodyPr/>
          <a:lstStyle/>
          <a:p>
            <a:r>
              <a:rPr lang="en-US" dirty="0"/>
              <a:t>Wi-Fi</a:t>
            </a:r>
          </a:p>
        </p:txBody>
      </p:sp>
      <p:pic>
        <p:nvPicPr>
          <p:cNvPr id="3076" name="Picture 4">
            <a:extLst>
              <a:ext uri="{FF2B5EF4-FFF2-40B4-BE49-F238E27FC236}">
                <a16:creationId xmlns:a16="http://schemas.microsoft.com/office/drawing/2014/main" id="{1C67E185-1A36-A9CB-8492-6F6A2C06A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0"/>
            <a:ext cx="9678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41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FE97-78B9-5D60-5F1A-118033DD2650}"/>
              </a:ext>
            </a:extLst>
          </p:cNvPr>
          <p:cNvSpPr>
            <a:spLocks noGrp="1"/>
          </p:cNvSpPr>
          <p:nvPr>
            <p:ph type="title"/>
          </p:nvPr>
        </p:nvSpPr>
        <p:spPr>
          <a:xfrm>
            <a:off x="173182" y="219653"/>
            <a:ext cx="10515600" cy="829830"/>
          </a:xfrm>
        </p:spPr>
        <p:txBody>
          <a:bodyPr/>
          <a:lstStyle/>
          <a:p>
            <a:r>
              <a:rPr lang="en-US" sz="4400" dirty="0"/>
              <a:t>IEEE 802.15.4</a:t>
            </a:r>
            <a:endParaRPr lang="en-US" dirty="0"/>
          </a:p>
        </p:txBody>
      </p:sp>
      <p:sp>
        <p:nvSpPr>
          <p:cNvPr id="3" name="Content Placeholder 2">
            <a:extLst>
              <a:ext uri="{FF2B5EF4-FFF2-40B4-BE49-F238E27FC236}">
                <a16:creationId xmlns:a16="http://schemas.microsoft.com/office/drawing/2014/main" id="{5F523D5F-5307-26E4-0395-61B362D70D4F}"/>
              </a:ext>
            </a:extLst>
          </p:cNvPr>
          <p:cNvSpPr>
            <a:spLocks noGrp="1"/>
          </p:cNvSpPr>
          <p:nvPr>
            <p:ph idx="1"/>
          </p:nvPr>
        </p:nvSpPr>
        <p:spPr>
          <a:xfrm>
            <a:off x="838200" y="1153390"/>
            <a:ext cx="6321136" cy="4748645"/>
          </a:xfrm>
        </p:spPr>
        <p:txBody>
          <a:bodyPr>
            <a:normAutofit fontScale="77500" lnSpcReduction="20000"/>
          </a:bodyPr>
          <a:lstStyle/>
          <a:p>
            <a:pPr>
              <a:lnSpc>
                <a:spcPct val="110000"/>
              </a:lnSpc>
            </a:pPr>
            <a:r>
              <a:rPr lang="en-US" sz="3200" dirty="0"/>
              <a:t>Wireless access technology for </a:t>
            </a:r>
            <a:r>
              <a:rPr lang="en-US" sz="3200" b="1" dirty="0"/>
              <a:t>low-cost and low-data-rate</a:t>
            </a:r>
            <a:r>
              <a:rPr lang="en-US" sz="3200" dirty="0"/>
              <a:t> devices that are powered or run-on batteries.</a:t>
            </a:r>
          </a:p>
          <a:p>
            <a:pPr>
              <a:lnSpc>
                <a:spcPct val="110000"/>
              </a:lnSpc>
            </a:pPr>
            <a:r>
              <a:rPr lang="en-US" sz="3200" dirty="0"/>
              <a:t>This access technology enables </a:t>
            </a:r>
            <a:r>
              <a:rPr lang="en-US" sz="3200" b="1" dirty="0"/>
              <a:t>easy installation</a:t>
            </a:r>
            <a:r>
              <a:rPr lang="en-US" sz="3200" dirty="0"/>
              <a:t> while remaining </a:t>
            </a:r>
            <a:r>
              <a:rPr lang="en-US" sz="3200" b="1" dirty="0"/>
              <a:t>both simple and flexible</a:t>
            </a:r>
            <a:r>
              <a:rPr lang="en-US" sz="3200" i="1" dirty="0"/>
              <a:t>.</a:t>
            </a:r>
            <a:endParaRPr lang="en-US" sz="3200" b="1" dirty="0"/>
          </a:p>
          <a:p>
            <a:pPr>
              <a:lnSpc>
                <a:spcPct val="110000"/>
              </a:lnSpc>
            </a:pPr>
            <a:r>
              <a:rPr lang="en-US" sz="3200" dirty="0"/>
              <a:t>IEEE 802.15.4 is commonly found in the following types of deployments:</a:t>
            </a:r>
          </a:p>
          <a:p>
            <a:pPr lvl="1">
              <a:lnSpc>
                <a:spcPct val="110000"/>
              </a:lnSpc>
            </a:pPr>
            <a:r>
              <a:rPr lang="en-US" sz="2800" dirty="0"/>
              <a:t>Home and building automation</a:t>
            </a:r>
          </a:p>
          <a:p>
            <a:pPr lvl="1">
              <a:lnSpc>
                <a:spcPct val="110000"/>
              </a:lnSpc>
            </a:pPr>
            <a:r>
              <a:rPr lang="en-US" sz="2800" dirty="0"/>
              <a:t>Automotive networks</a:t>
            </a:r>
          </a:p>
          <a:p>
            <a:pPr lvl="1">
              <a:lnSpc>
                <a:spcPct val="110000"/>
              </a:lnSpc>
            </a:pPr>
            <a:r>
              <a:rPr lang="en-US" sz="2800" dirty="0"/>
              <a:t>Industrial wireless sensor networks</a:t>
            </a:r>
          </a:p>
          <a:p>
            <a:pPr lvl="1">
              <a:lnSpc>
                <a:spcPct val="110000"/>
              </a:lnSpc>
            </a:pPr>
            <a:r>
              <a:rPr lang="en-US" sz="2800" dirty="0"/>
              <a:t>Interactive toys and remote control</a:t>
            </a:r>
          </a:p>
        </p:txBody>
      </p:sp>
      <p:pic>
        <p:nvPicPr>
          <p:cNvPr id="4" name="Picture 4" descr="What Is ZigBee? - Development and Testing of a ZigBee Wireless Sensor  Network">
            <a:extLst>
              <a:ext uri="{FF2B5EF4-FFF2-40B4-BE49-F238E27FC236}">
                <a16:creationId xmlns:a16="http://schemas.microsoft.com/office/drawing/2014/main" id="{F1828AD0-14EB-1CC1-48C7-A61E77F03B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64"/>
          <a:stretch/>
        </p:blipFill>
        <p:spPr bwMode="auto">
          <a:xfrm>
            <a:off x="7239000" y="1693719"/>
            <a:ext cx="4572000" cy="27596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5D7573-6418-2793-7259-F5D241AD0867}"/>
              </a:ext>
            </a:extLst>
          </p:cNvPr>
          <p:cNvSpPr txBox="1"/>
          <p:nvPr/>
        </p:nvSpPr>
        <p:spPr>
          <a:xfrm>
            <a:off x="8169404" y="4453371"/>
            <a:ext cx="2711191" cy="584775"/>
          </a:xfrm>
          <a:prstGeom prst="rect">
            <a:avLst/>
          </a:prstGeom>
          <a:noFill/>
        </p:spPr>
        <p:txBody>
          <a:bodyPr wrap="none" rtlCol="0">
            <a:spAutoFit/>
          </a:bodyPr>
          <a:lstStyle/>
          <a:p>
            <a:r>
              <a:rPr lang="en-US" sz="3200" b="1" dirty="0"/>
              <a:t>Mesh Network</a:t>
            </a:r>
          </a:p>
        </p:txBody>
      </p:sp>
    </p:spTree>
    <p:extLst>
      <p:ext uri="{BB962C8B-B14F-4D97-AF65-F5344CB8AC3E}">
        <p14:creationId xmlns:p14="http://schemas.microsoft.com/office/powerpoint/2010/main" val="3927130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FE97-78B9-5D60-5F1A-118033DD2650}"/>
              </a:ext>
            </a:extLst>
          </p:cNvPr>
          <p:cNvSpPr>
            <a:spLocks noGrp="1"/>
          </p:cNvSpPr>
          <p:nvPr>
            <p:ph type="title"/>
          </p:nvPr>
        </p:nvSpPr>
        <p:spPr>
          <a:xfrm>
            <a:off x="173182" y="219653"/>
            <a:ext cx="10515600" cy="829830"/>
          </a:xfrm>
        </p:spPr>
        <p:txBody>
          <a:bodyPr/>
          <a:lstStyle/>
          <a:p>
            <a:r>
              <a:rPr lang="en-US" sz="4400" dirty="0"/>
              <a:t>IEEE 802.15.4</a:t>
            </a:r>
            <a:endParaRPr lang="en-US" dirty="0"/>
          </a:p>
        </p:txBody>
      </p:sp>
      <p:sp>
        <p:nvSpPr>
          <p:cNvPr id="3" name="Content Placeholder 2">
            <a:extLst>
              <a:ext uri="{FF2B5EF4-FFF2-40B4-BE49-F238E27FC236}">
                <a16:creationId xmlns:a16="http://schemas.microsoft.com/office/drawing/2014/main" id="{5F523D5F-5307-26E4-0395-61B362D70D4F}"/>
              </a:ext>
            </a:extLst>
          </p:cNvPr>
          <p:cNvSpPr>
            <a:spLocks noGrp="1"/>
          </p:cNvSpPr>
          <p:nvPr>
            <p:ph idx="1"/>
          </p:nvPr>
        </p:nvSpPr>
        <p:spPr>
          <a:xfrm>
            <a:off x="7045036" y="3866718"/>
            <a:ext cx="3854163" cy="1454725"/>
          </a:xfrm>
        </p:spPr>
        <p:txBody>
          <a:bodyPr>
            <a:normAutofit/>
          </a:bodyPr>
          <a:lstStyle/>
          <a:p>
            <a:pPr>
              <a:lnSpc>
                <a:spcPct val="110000"/>
              </a:lnSpc>
            </a:pPr>
            <a:r>
              <a:rPr lang="en-US" sz="2800" dirty="0"/>
              <a:t>ZigBee</a:t>
            </a:r>
          </a:p>
          <a:p>
            <a:pPr>
              <a:lnSpc>
                <a:spcPct val="110000"/>
              </a:lnSpc>
            </a:pPr>
            <a:r>
              <a:rPr lang="en-US" sz="2800" dirty="0"/>
              <a:t>6LoWPAN</a:t>
            </a:r>
          </a:p>
        </p:txBody>
      </p:sp>
      <p:pic>
        <p:nvPicPr>
          <p:cNvPr id="1026" name="Picture 2">
            <a:extLst>
              <a:ext uri="{FF2B5EF4-FFF2-40B4-BE49-F238E27FC236}">
                <a16:creationId xmlns:a16="http://schemas.microsoft.com/office/drawing/2014/main" id="{E33A6CF8-791C-4F5C-4269-B9A370473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602" y="0"/>
            <a:ext cx="5641398" cy="33848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EDB68E7-7744-13A9-7843-5999E2721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05" y="1049483"/>
            <a:ext cx="4550794" cy="461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14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DDC4-8886-2DAA-5368-2CC16569B03D}"/>
              </a:ext>
            </a:extLst>
          </p:cNvPr>
          <p:cNvSpPr>
            <a:spLocks noGrp="1"/>
          </p:cNvSpPr>
          <p:nvPr>
            <p:ph type="title"/>
          </p:nvPr>
        </p:nvSpPr>
        <p:spPr>
          <a:xfrm>
            <a:off x="245919" y="167698"/>
            <a:ext cx="10515600" cy="881784"/>
          </a:xfrm>
        </p:spPr>
        <p:txBody>
          <a:bodyPr/>
          <a:lstStyle/>
          <a:p>
            <a:r>
              <a:rPr lang="en-US" sz="4400" dirty="0"/>
              <a:t>IEEE 802.15.4g and 802.15.4e</a:t>
            </a:r>
            <a:endParaRPr lang="en-US" dirty="0"/>
          </a:p>
        </p:txBody>
      </p:sp>
      <p:sp>
        <p:nvSpPr>
          <p:cNvPr id="3" name="Content Placeholder 2">
            <a:extLst>
              <a:ext uri="{FF2B5EF4-FFF2-40B4-BE49-F238E27FC236}">
                <a16:creationId xmlns:a16="http://schemas.microsoft.com/office/drawing/2014/main" id="{BD60B217-D9C3-01D0-B843-C9516974033E}"/>
              </a:ext>
            </a:extLst>
          </p:cNvPr>
          <p:cNvSpPr>
            <a:spLocks noGrp="1"/>
          </p:cNvSpPr>
          <p:nvPr>
            <p:ph idx="1"/>
          </p:nvPr>
        </p:nvSpPr>
        <p:spPr>
          <a:xfrm>
            <a:off x="838200" y="1205345"/>
            <a:ext cx="10515600" cy="4540827"/>
          </a:xfrm>
        </p:spPr>
        <p:txBody>
          <a:bodyPr>
            <a:normAutofit/>
          </a:bodyPr>
          <a:lstStyle/>
          <a:p>
            <a:pPr algn="just">
              <a:lnSpc>
                <a:spcPct val="120000"/>
              </a:lnSpc>
            </a:pPr>
            <a:r>
              <a:rPr lang="en-US" sz="3200" dirty="0"/>
              <a:t>The IEEE 802.15.4e expands 802.15.4, improving reliability, unbounded latency, and multipath fading.</a:t>
            </a:r>
          </a:p>
          <a:p>
            <a:pPr algn="just">
              <a:lnSpc>
                <a:spcPct val="120000"/>
              </a:lnSpc>
            </a:pPr>
            <a:r>
              <a:rPr lang="en-US" sz="3200" dirty="0"/>
              <a:t>IEEE 802.15.4e-2012 enhanced capabilities in the areas of frame format, security, determinism mechanism, and frequency hopping.</a:t>
            </a:r>
          </a:p>
          <a:p>
            <a:pPr algn="just">
              <a:lnSpc>
                <a:spcPct val="120000"/>
              </a:lnSpc>
            </a:pPr>
            <a:r>
              <a:rPr lang="en-US" sz="3200" dirty="0"/>
              <a:t>The focus of this specification is the smart grid or, more specifically, smart utility network communication.</a:t>
            </a:r>
          </a:p>
          <a:p>
            <a:pPr algn="just">
              <a:lnSpc>
                <a:spcPct val="120000"/>
              </a:lnSpc>
            </a:pPr>
            <a:endParaRPr lang="en-US" sz="3200" dirty="0"/>
          </a:p>
        </p:txBody>
      </p:sp>
    </p:spTree>
    <p:extLst>
      <p:ext uri="{BB962C8B-B14F-4D97-AF65-F5344CB8AC3E}">
        <p14:creationId xmlns:p14="http://schemas.microsoft.com/office/powerpoint/2010/main" val="1588455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C0E3-A165-B5D1-DDB5-BBD00239777D}"/>
              </a:ext>
            </a:extLst>
          </p:cNvPr>
          <p:cNvSpPr>
            <a:spLocks noGrp="1"/>
          </p:cNvSpPr>
          <p:nvPr>
            <p:ph type="title"/>
          </p:nvPr>
        </p:nvSpPr>
        <p:spPr/>
        <p:txBody>
          <a:bodyPr/>
          <a:lstStyle/>
          <a:p>
            <a:r>
              <a:rPr lang="en-US" dirty="0"/>
              <a:t>Smart Grid</a:t>
            </a:r>
          </a:p>
        </p:txBody>
      </p:sp>
      <p:sp>
        <p:nvSpPr>
          <p:cNvPr id="3" name="Content Placeholder 2">
            <a:extLst>
              <a:ext uri="{FF2B5EF4-FFF2-40B4-BE49-F238E27FC236}">
                <a16:creationId xmlns:a16="http://schemas.microsoft.com/office/drawing/2014/main" id="{7D26FE3B-D6E3-5198-4F21-160EBB934A92}"/>
              </a:ext>
            </a:extLst>
          </p:cNvPr>
          <p:cNvSpPr>
            <a:spLocks noGrp="1"/>
          </p:cNvSpPr>
          <p:nvPr>
            <p:ph idx="1"/>
          </p:nvPr>
        </p:nvSpPr>
        <p:spPr>
          <a:xfrm>
            <a:off x="838200" y="1616197"/>
            <a:ext cx="5257800" cy="3625606"/>
          </a:xfrm>
        </p:spPr>
        <p:txBody>
          <a:bodyPr/>
          <a:lstStyle/>
          <a:p>
            <a:pPr marL="0" indent="0" algn="just">
              <a:buNone/>
            </a:pPr>
            <a:r>
              <a:rPr lang="en-US" dirty="0"/>
              <a:t>The smart grid is a modern electrical grid that uses communication and information technology to collect information from the behavior of its customers. This is done so that it can automatically work itself to be more efficient and reliable in distributing electricity.</a:t>
            </a:r>
          </a:p>
        </p:txBody>
      </p:sp>
      <p:pic>
        <p:nvPicPr>
          <p:cNvPr id="4098" name="Picture 2">
            <a:extLst>
              <a:ext uri="{FF2B5EF4-FFF2-40B4-BE49-F238E27FC236}">
                <a16:creationId xmlns:a16="http://schemas.microsoft.com/office/drawing/2014/main" id="{659C3DA0-6662-0927-B18E-1A047FA62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5905500" cy="570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77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A973-AD2C-BC82-A392-F026009DA743}"/>
              </a:ext>
            </a:extLst>
          </p:cNvPr>
          <p:cNvSpPr>
            <a:spLocks noGrp="1"/>
          </p:cNvSpPr>
          <p:nvPr>
            <p:ph type="title"/>
          </p:nvPr>
        </p:nvSpPr>
        <p:spPr/>
        <p:txBody>
          <a:bodyPr>
            <a:normAutofit fontScale="90000"/>
          </a:bodyPr>
          <a:lstStyle/>
          <a:p>
            <a:r>
              <a:rPr lang="en-US" sz="4400" dirty="0"/>
              <a:t>IEEE 1901.2a (Narrow-band Power Line Communication  - NB-PLC)</a:t>
            </a:r>
            <a:endParaRPr lang="en-US" dirty="0"/>
          </a:p>
        </p:txBody>
      </p:sp>
      <p:sp>
        <p:nvSpPr>
          <p:cNvPr id="3" name="Content Placeholder 2">
            <a:extLst>
              <a:ext uri="{FF2B5EF4-FFF2-40B4-BE49-F238E27FC236}">
                <a16:creationId xmlns:a16="http://schemas.microsoft.com/office/drawing/2014/main" id="{B1221CC3-A060-11A7-CF52-1C386C4C4A44}"/>
              </a:ext>
            </a:extLst>
          </p:cNvPr>
          <p:cNvSpPr>
            <a:spLocks noGrp="1"/>
          </p:cNvSpPr>
          <p:nvPr>
            <p:ph idx="1"/>
          </p:nvPr>
        </p:nvSpPr>
        <p:spPr/>
        <p:txBody>
          <a:bodyPr>
            <a:normAutofit fontScale="92500" lnSpcReduction="10000"/>
          </a:bodyPr>
          <a:lstStyle/>
          <a:p>
            <a:pPr algn="just">
              <a:lnSpc>
                <a:spcPct val="100000"/>
              </a:lnSpc>
            </a:pPr>
            <a:r>
              <a:rPr lang="en-US" dirty="0"/>
              <a:t>Advanced Metering Infrastructure (AMI) is the foundation of the Smart Grid system. One of the most important parts of AMI is smart meter communication. </a:t>
            </a:r>
          </a:p>
          <a:p>
            <a:pPr algn="just">
              <a:lnSpc>
                <a:spcPct val="100000"/>
              </a:lnSpc>
            </a:pPr>
            <a:r>
              <a:rPr lang="en-US" b="1" dirty="0"/>
              <a:t>Power Line Communication (PLC) technology</a:t>
            </a:r>
            <a:r>
              <a:rPr lang="en-US" dirty="0"/>
              <a:t> utilizes the existing power line network for communication media between smart meters and Data Collector Units (DCU).</a:t>
            </a:r>
          </a:p>
          <a:p>
            <a:pPr algn="just">
              <a:lnSpc>
                <a:spcPct val="100000"/>
              </a:lnSpc>
            </a:pPr>
            <a:r>
              <a:rPr lang="en-US" dirty="0"/>
              <a:t>Low reliability, limited throughput, lack of management, and poor compatibility affected the first generations of NB-PLC systems. As a result, many organizations have developed their own generation requirements.</a:t>
            </a:r>
          </a:p>
        </p:txBody>
      </p:sp>
    </p:spTree>
    <p:extLst>
      <p:ext uri="{BB962C8B-B14F-4D97-AF65-F5344CB8AC3E}">
        <p14:creationId xmlns:p14="http://schemas.microsoft.com/office/powerpoint/2010/main" val="3585134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A973-AD2C-BC82-A392-F026009DA743}"/>
              </a:ext>
            </a:extLst>
          </p:cNvPr>
          <p:cNvSpPr>
            <a:spLocks noGrp="1"/>
          </p:cNvSpPr>
          <p:nvPr>
            <p:ph type="title"/>
          </p:nvPr>
        </p:nvSpPr>
        <p:spPr/>
        <p:txBody>
          <a:bodyPr>
            <a:normAutofit fontScale="90000"/>
          </a:bodyPr>
          <a:lstStyle/>
          <a:p>
            <a:r>
              <a:rPr lang="en-US" sz="4400" dirty="0"/>
              <a:t>IEEE 1901.2a (Narrow-band Power Line Communication  - NB-PLC)</a:t>
            </a:r>
            <a:endParaRPr lang="en-US" dirty="0"/>
          </a:p>
        </p:txBody>
      </p:sp>
      <p:pic>
        <p:nvPicPr>
          <p:cNvPr id="5122" name="Picture 2" descr="Narrowband Power Line Communication (NB-PLC) for smart power grid... |  Download Scientific Diagram">
            <a:extLst>
              <a:ext uri="{FF2B5EF4-FFF2-40B4-BE49-F238E27FC236}">
                <a16:creationId xmlns:a16="http://schemas.microsoft.com/office/drawing/2014/main" id="{308C24FD-648D-93EF-3F5F-AD8871105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909" y="1827067"/>
            <a:ext cx="9926782" cy="359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48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7172-7812-FDA6-66A2-8184CA5CF704}"/>
              </a:ext>
            </a:extLst>
          </p:cNvPr>
          <p:cNvSpPr>
            <a:spLocks noGrp="1"/>
          </p:cNvSpPr>
          <p:nvPr>
            <p:ph type="title"/>
          </p:nvPr>
        </p:nvSpPr>
        <p:spPr>
          <a:xfrm>
            <a:off x="225137" y="126134"/>
            <a:ext cx="10515600" cy="964911"/>
          </a:xfrm>
        </p:spPr>
        <p:txBody>
          <a:bodyPr/>
          <a:lstStyle/>
          <a:p>
            <a:r>
              <a:rPr lang="en-US" sz="4400" dirty="0" err="1"/>
              <a:t>LoRaWAN</a:t>
            </a:r>
            <a:endParaRPr lang="en-US" dirty="0"/>
          </a:p>
        </p:txBody>
      </p:sp>
      <p:sp>
        <p:nvSpPr>
          <p:cNvPr id="3" name="Content Placeholder 2">
            <a:extLst>
              <a:ext uri="{FF2B5EF4-FFF2-40B4-BE49-F238E27FC236}">
                <a16:creationId xmlns:a16="http://schemas.microsoft.com/office/drawing/2014/main" id="{F5F674BA-086D-1ED7-7706-E4F62F61C7AC}"/>
              </a:ext>
            </a:extLst>
          </p:cNvPr>
          <p:cNvSpPr>
            <a:spLocks noGrp="1"/>
          </p:cNvSpPr>
          <p:nvPr>
            <p:ph idx="1"/>
          </p:nvPr>
        </p:nvSpPr>
        <p:spPr>
          <a:xfrm>
            <a:off x="838200" y="1233343"/>
            <a:ext cx="10515600" cy="4647911"/>
          </a:xfrm>
        </p:spPr>
        <p:txBody>
          <a:bodyPr>
            <a:normAutofit fontScale="92500" lnSpcReduction="20000"/>
          </a:bodyPr>
          <a:lstStyle/>
          <a:p>
            <a:pPr algn="just">
              <a:lnSpc>
                <a:spcPct val="110000"/>
              </a:lnSpc>
            </a:pPr>
            <a:r>
              <a:rPr lang="en-US" sz="3200" b="1" dirty="0"/>
              <a:t>LoRa</a:t>
            </a:r>
            <a:r>
              <a:rPr lang="en-US" sz="3200" dirty="0"/>
              <a:t> is a radio frequency technology that </a:t>
            </a:r>
            <a:r>
              <a:rPr lang="en-US" sz="3200" b="1" dirty="0"/>
              <a:t>allows communication over long distances</a:t>
            </a:r>
            <a:r>
              <a:rPr lang="en-US" sz="3200" dirty="0"/>
              <a:t> (in urban areas 3-4 km range, and in rural areas, up to 12 km or more), with </a:t>
            </a:r>
            <a:r>
              <a:rPr lang="en-US" sz="3200" b="1" dirty="0"/>
              <a:t>minimal power consumption</a:t>
            </a:r>
            <a:r>
              <a:rPr lang="en-US" sz="3200" dirty="0"/>
              <a:t>.</a:t>
            </a:r>
          </a:p>
          <a:p>
            <a:pPr algn="just">
              <a:lnSpc>
                <a:spcPct val="110000"/>
              </a:lnSpc>
            </a:pPr>
            <a:r>
              <a:rPr lang="en-US" sz="3200" b="1" dirty="0" err="1"/>
              <a:t>LoRaWAN</a:t>
            </a:r>
            <a:r>
              <a:rPr lang="en-US" sz="3200" b="1" dirty="0"/>
              <a:t>™ </a:t>
            </a:r>
            <a:r>
              <a:rPr lang="en-US" sz="3200" dirty="0"/>
              <a:t>is the name given to the protocol that defines the system architecture as well as the communication parameters using LoRa® technology.</a:t>
            </a:r>
          </a:p>
          <a:p>
            <a:pPr algn="just">
              <a:lnSpc>
                <a:spcPct val="110000"/>
              </a:lnSpc>
            </a:pPr>
            <a:r>
              <a:rPr lang="en-US" sz="3200" dirty="0"/>
              <a:t>The </a:t>
            </a:r>
            <a:r>
              <a:rPr lang="en-US" sz="3200" dirty="0" err="1"/>
              <a:t>LoRaWAN</a:t>
            </a:r>
            <a:r>
              <a:rPr lang="en-US" sz="3200" dirty="0"/>
              <a:t>™ protocol implements the details of the operation, </a:t>
            </a:r>
            <a:r>
              <a:rPr lang="en-US" sz="3200" b="1" dirty="0"/>
              <a:t>security, quality of service, and power settings </a:t>
            </a:r>
            <a:r>
              <a:rPr lang="en-US" sz="3200" dirty="0"/>
              <a:t>to </a:t>
            </a:r>
            <a:r>
              <a:rPr lang="en-US" sz="3200" b="1" dirty="0"/>
              <a:t>maximize module battery life</a:t>
            </a:r>
            <a:r>
              <a:rPr lang="en-US" sz="3200" dirty="0"/>
              <a:t>, and application types on both the module and server sides.</a:t>
            </a:r>
          </a:p>
        </p:txBody>
      </p:sp>
    </p:spTree>
    <p:extLst>
      <p:ext uri="{BB962C8B-B14F-4D97-AF65-F5344CB8AC3E}">
        <p14:creationId xmlns:p14="http://schemas.microsoft.com/office/powerpoint/2010/main" val="2592423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2D1074-3F86-DDEF-1E9D-5C31930CBB56}"/>
              </a:ext>
            </a:extLst>
          </p:cNvPr>
          <p:cNvPicPr>
            <a:picLocks noChangeAspect="1"/>
          </p:cNvPicPr>
          <p:nvPr/>
        </p:nvPicPr>
        <p:blipFill>
          <a:blip r:embed="rId2"/>
          <a:stretch>
            <a:fillRect/>
          </a:stretch>
        </p:blipFill>
        <p:spPr>
          <a:xfrm>
            <a:off x="1205345" y="302945"/>
            <a:ext cx="9393382" cy="5285450"/>
          </a:xfrm>
          <a:prstGeom prst="rect">
            <a:avLst/>
          </a:prstGeom>
        </p:spPr>
      </p:pic>
    </p:spTree>
    <p:extLst>
      <p:ext uri="{BB962C8B-B14F-4D97-AF65-F5344CB8AC3E}">
        <p14:creationId xmlns:p14="http://schemas.microsoft.com/office/powerpoint/2010/main" val="983570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70AC4-F1B4-4B8F-99BD-C3BA338BF027}"/>
              </a:ext>
            </a:extLst>
          </p:cNvPr>
          <p:cNvSpPr>
            <a:spLocks noGrp="1"/>
          </p:cNvSpPr>
          <p:nvPr>
            <p:ph type="title"/>
          </p:nvPr>
        </p:nvSpPr>
        <p:spPr>
          <a:xfrm>
            <a:off x="150839" y="7774"/>
            <a:ext cx="5286703" cy="1880914"/>
          </a:xfrm>
        </p:spPr>
        <p:txBody>
          <a:bodyPr>
            <a:normAutofit/>
          </a:bodyPr>
          <a:lstStyle/>
          <a:p>
            <a:pPr>
              <a:lnSpc>
                <a:spcPct val="100000"/>
              </a:lnSpc>
            </a:pPr>
            <a:r>
              <a:rPr lang="en-US" sz="4800" dirty="0"/>
              <a:t>How does a network work?</a:t>
            </a:r>
          </a:p>
        </p:txBody>
      </p:sp>
      <p:sp>
        <p:nvSpPr>
          <p:cNvPr id="4" name="Espaço Reservado para Conteúdo 3">
            <a:extLst>
              <a:ext uri="{FF2B5EF4-FFF2-40B4-BE49-F238E27FC236}">
                <a16:creationId xmlns:a16="http://schemas.microsoft.com/office/drawing/2014/main" id="{A70360EE-5C18-4E9A-AF2B-E24FF4261BB1}"/>
              </a:ext>
            </a:extLst>
          </p:cNvPr>
          <p:cNvSpPr>
            <a:spLocks noGrp="1"/>
          </p:cNvSpPr>
          <p:nvPr>
            <p:ph idx="1"/>
          </p:nvPr>
        </p:nvSpPr>
        <p:spPr>
          <a:xfrm>
            <a:off x="322700" y="2077874"/>
            <a:ext cx="4942983" cy="3625606"/>
          </a:xfrm>
        </p:spPr>
        <p:txBody>
          <a:bodyPr>
            <a:normAutofit lnSpcReduction="10000"/>
          </a:bodyPr>
          <a:lstStyle/>
          <a:p>
            <a:pPr marL="0" indent="0" algn="just">
              <a:lnSpc>
                <a:spcPct val="100000"/>
              </a:lnSpc>
              <a:buNone/>
            </a:pPr>
            <a:r>
              <a:rPr lang="en-US" sz="3600" b="1" dirty="0"/>
              <a:t>Packets: </a:t>
            </a:r>
            <a:r>
              <a:rPr lang="en-US" sz="3600" dirty="0"/>
              <a:t>Pieces of data transmitted over a network</a:t>
            </a:r>
          </a:p>
          <a:p>
            <a:pPr lvl="1" algn="just">
              <a:lnSpc>
                <a:spcPct val="100000"/>
              </a:lnSpc>
            </a:pPr>
            <a:r>
              <a:rPr lang="en-US" sz="3200" dirty="0"/>
              <a:t>Packets are created by sending node</a:t>
            </a:r>
          </a:p>
          <a:p>
            <a:pPr lvl="1" algn="just">
              <a:lnSpc>
                <a:spcPct val="100000"/>
              </a:lnSpc>
            </a:pPr>
            <a:r>
              <a:rPr lang="en-US" sz="3200" dirty="0"/>
              <a:t>Data is reassembled by receiving node</a:t>
            </a:r>
          </a:p>
          <a:p>
            <a:pPr algn="just">
              <a:lnSpc>
                <a:spcPct val="100000"/>
              </a:lnSpc>
            </a:pPr>
            <a:endParaRPr lang="en-US" sz="3600" dirty="0"/>
          </a:p>
        </p:txBody>
      </p:sp>
      <p:pic>
        <p:nvPicPr>
          <p:cNvPr id="3074" name="Picture 2" descr="How the Internet Works?">
            <a:extLst>
              <a:ext uri="{FF2B5EF4-FFF2-40B4-BE49-F238E27FC236}">
                <a16:creationId xmlns:a16="http://schemas.microsoft.com/office/drawing/2014/main" id="{88454752-6889-4C00-BB7B-AA850E2C025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54869" y="274978"/>
            <a:ext cx="6414431" cy="512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4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A71D-F449-F4FF-E2F7-46AB86AF13E6}"/>
              </a:ext>
            </a:extLst>
          </p:cNvPr>
          <p:cNvSpPr>
            <a:spLocks noGrp="1"/>
          </p:cNvSpPr>
          <p:nvPr>
            <p:ph type="title"/>
          </p:nvPr>
        </p:nvSpPr>
        <p:spPr/>
        <p:txBody>
          <a:bodyPr/>
          <a:lstStyle/>
          <a:p>
            <a:r>
              <a:rPr lang="en-US" sz="4400" dirty="0"/>
              <a:t>LTE</a:t>
            </a:r>
            <a:endParaRPr lang="en-US" dirty="0"/>
          </a:p>
        </p:txBody>
      </p:sp>
      <p:sp>
        <p:nvSpPr>
          <p:cNvPr id="3" name="Content Placeholder 2">
            <a:extLst>
              <a:ext uri="{FF2B5EF4-FFF2-40B4-BE49-F238E27FC236}">
                <a16:creationId xmlns:a16="http://schemas.microsoft.com/office/drawing/2014/main" id="{83DFC848-F062-D9B9-F686-FCD554F96DFD}"/>
              </a:ext>
            </a:extLst>
          </p:cNvPr>
          <p:cNvSpPr>
            <a:spLocks noGrp="1"/>
          </p:cNvSpPr>
          <p:nvPr>
            <p:ph idx="1"/>
          </p:nvPr>
        </p:nvSpPr>
        <p:spPr/>
        <p:txBody>
          <a:bodyPr/>
          <a:lstStyle/>
          <a:p>
            <a:pPr algn="just">
              <a:lnSpc>
                <a:spcPct val="100000"/>
              </a:lnSpc>
            </a:pPr>
            <a:r>
              <a:rPr lang="en-US" dirty="0"/>
              <a:t>LTE stands for Long Term Evolution, and it was started as a project in 2004 by a telecommunication body known as the Third Generation Partnership Project (3GPP). LTE evolved from an earlier 3GPP system known as the Universal Mobile Telecommunication System (UMTS), which in turn evolved from the Global System for Mobile Communications (GSM).</a:t>
            </a:r>
          </a:p>
        </p:txBody>
      </p:sp>
    </p:spTree>
    <p:extLst>
      <p:ext uri="{BB962C8B-B14F-4D97-AF65-F5344CB8AC3E}">
        <p14:creationId xmlns:p14="http://schemas.microsoft.com/office/powerpoint/2010/main" val="128562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A71D-F449-F4FF-E2F7-46AB86AF13E6}"/>
              </a:ext>
            </a:extLst>
          </p:cNvPr>
          <p:cNvSpPr>
            <a:spLocks noGrp="1"/>
          </p:cNvSpPr>
          <p:nvPr>
            <p:ph type="title"/>
          </p:nvPr>
        </p:nvSpPr>
        <p:spPr>
          <a:xfrm>
            <a:off x="193964" y="198870"/>
            <a:ext cx="10515600" cy="819439"/>
          </a:xfrm>
        </p:spPr>
        <p:txBody>
          <a:bodyPr/>
          <a:lstStyle/>
          <a:p>
            <a:r>
              <a:rPr lang="en-US" sz="4400" dirty="0"/>
              <a:t>LTE</a:t>
            </a:r>
            <a:endParaRPr lang="en-US" dirty="0"/>
          </a:p>
        </p:txBody>
      </p:sp>
      <p:sp>
        <p:nvSpPr>
          <p:cNvPr id="3" name="Content Placeholder 2">
            <a:extLst>
              <a:ext uri="{FF2B5EF4-FFF2-40B4-BE49-F238E27FC236}">
                <a16:creationId xmlns:a16="http://schemas.microsoft.com/office/drawing/2014/main" id="{83DFC848-F062-D9B9-F686-FCD554F96DFD}"/>
              </a:ext>
            </a:extLst>
          </p:cNvPr>
          <p:cNvSpPr>
            <a:spLocks noGrp="1"/>
          </p:cNvSpPr>
          <p:nvPr>
            <p:ph idx="1"/>
          </p:nvPr>
        </p:nvSpPr>
        <p:spPr>
          <a:xfrm>
            <a:off x="838200" y="1361209"/>
            <a:ext cx="10515600" cy="4432922"/>
          </a:xfrm>
        </p:spPr>
        <p:txBody>
          <a:bodyPr>
            <a:normAutofit fontScale="85000" lnSpcReduction="20000"/>
          </a:bodyPr>
          <a:lstStyle/>
          <a:p>
            <a:pPr algn="just">
              <a:lnSpc>
                <a:spcPct val="100000"/>
              </a:lnSpc>
            </a:pPr>
            <a:r>
              <a:rPr lang="en-US" dirty="0"/>
              <a:t>LTE was introduced to get </a:t>
            </a:r>
            <a:r>
              <a:rPr lang="en-US" b="1" dirty="0"/>
              <a:t>higher data rates</a:t>
            </a:r>
            <a:r>
              <a:rPr lang="en-US" dirty="0"/>
              <a:t>, 300Mbps peak downlink and 75 Mbps peak uplink. In a 20MHz carrier, data rates beyond 300Mbps can be achieved under very good signal conditions.</a:t>
            </a:r>
          </a:p>
          <a:p>
            <a:pPr algn="just">
              <a:lnSpc>
                <a:spcPct val="100000"/>
              </a:lnSpc>
            </a:pPr>
            <a:r>
              <a:rPr lang="en-US" dirty="0"/>
              <a:t>LTE is an ideal technology to support high data rates for the services such as </a:t>
            </a:r>
            <a:r>
              <a:rPr lang="en-US" b="1" dirty="0"/>
              <a:t>voice over IP (VOIP), streaming multimedia, videoconferencing</a:t>
            </a:r>
            <a:r>
              <a:rPr lang="en-US" dirty="0"/>
              <a:t>, or even a high-speed cellular modem.</a:t>
            </a:r>
          </a:p>
          <a:p>
            <a:pPr algn="just">
              <a:lnSpc>
                <a:spcPct val="100000"/>
              </a:lnSpc>
            </a:pPr>
            <a:r>
              <a:rPr lang="en-US" dirty="0"/>
              <a:t>All interfaces between network nodes in LTE are now </a:t>
            </a:r>
            <a:r>
              <a:rPr lang="en-US" b="1" dirty="0"/>
              <a:t>IP based</a:t>
            </a:r>
            <a:r>
              <a:rPr lang="en-US" dirty="0"/>
              <a:t>, including the backhaul connection to the radio base stations. </a:t>
            </a:r>
          </a:p>
          <a:p>
            <a:pPr algn="just">
              <a:lnSpc>
                <a:spcPct val="100000"/>
              </a:lnSpc>
            </a:pPr>
            <a:r>
              <a:rPr lang="en-US" b="1" dirty="0"/>
              <a:t>Quality of Service (QoS) </a:t>
            </a:r>
            <a:r>
              <a:rPr lang="en-US" dirty="0"/>
              <a:t>mechanisms have been standardized on all interfaces to ensure that the requirement of voice calls for a constant delay and bandwidth, can still be met when capacity limits are reached.</a:t>
            </a:r>
          </a:p>
          <a:p>
            <a:pPr algn="just">
              <a:lnSpc>
                <a:spcPct val="100000"/>
              </a:lnSpc>
            </a:pPr>
            <a:r>
              <a:rPr lang="en-US" dirty="0"/>
              <a:t>Works with GSM/EDGE/UMTS systems utilizing existing 2G and 3G spectrum and new spectrum. Supports </a:t>
            </a:r>
            <a:r>
              <a:rPr lang="en-US" b="1" dirty="0"/>
              <a:t>handover and roaming to existing mobile networks</a:t>
            </a:r>
            <a:r>
              <a:rPr lang="en-US" dirty="0"/>
              <a:t>.</a:t>
            </a:r>
          </a:p>
        </p:txBody>
      </p:sp>
    </p:spTree>
    <p:extLst>
      <p:ext uri="{BB962C8B-B14F-4D97-AF65-F5344CB8AC3E}">
        <p14:creationId xmlns:p14="http://schemas.microsoft.com/office/powerpoint/2010/main" val="120448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A71D-F449-F4FF-E2F7-46AB86AF13E6}"/>
              </a:ext>
            </a:extLst>
          </p:cNvPr>
          <p:cNvSpPr>
            <a:spLocks noGrp="1"/>
          </p:cNvSpPr>
          <p:nvPr>
            <p:ph type="title"/>
          </p:nvPr>
        </p:nvSpPr>
        <p:spPr>
          <a:xfrm>
            <a:off x="142009" y="126134"/>
            <a:ext cx="10515600" cy="892175"/>
          </a:xfrm>
        </p:spPr>
        <p:txBody>
          <a:bodyPr/>
          <a:lstStyle/>
          <a:p>
            <a:r>
              <a:rPr lang="en-US" sz="4400" dirty="0"/>
              <a:t>NB-IoT</a:t>
            </a:r>
            <a:endParaRPr lang="en-US" dirty="0"/>
          </a:p>
        </p:txBody>
      </p:sp>
      <p:sp>
        <p:nvSpPr>
          <p:cNvPr id="3" name="Content Placeholder 2">
            <a:extLst>
              <a:ext uri="{FF2B5EF4-FFF2-40B4-BE49-F238E27FC236}">
                <a16:creationId xmlns:a16="http://schemas.microsoft.com/office/drawing/2014/main" id="{83DFC848-F062-D9B9-F686-FCD554F96DFD}"/>
              </a:ext>
            </a:extLst>
          </p:cNvPr>
          <p:cNvSpPr>
            <a:spLocks noGrp="1"/>
          </p:cNvSpPr>
          <p:nvPr>
            <p:ph idx="1"/>
          </p:nvPr>
        </p:nvSpPr>
        <p:spPr>
          <a:xfrm>
            <a:off x="734291" y="1246909"/>
            <a:ext cx="10515600" cy="4547222"/>
          </a:xfrm>
        </p:spPr>
        <p:txBody>
          <a:bodyPr>
            <a:normAutofit fontScale="92500" lnSpcReduction="10000"/>
          </a:bodyPr>
          <a:lstStyle/>
          <a:p>
            <a:pPr algn="just">
              <a:lnSpc>
                <a:spcPct val="110000"/>
              </a:lnSpc>
            </a:pPr>
            <a:r>
              <a:rPr lang="en-US" dirty="0"/>
              <a:t>NB-IoT connectivity technology uses the same wireless spectrum as </a:t>
            </a:r>
            <a:r>
              <a:rPr lang="en-US" b="1" dirty="0"/>
              <a:t>4G LTE technology</a:t>
            </a:r>
            <a:r>
              <a:rPr lang="en-US" dirty="0"/>
              <a:t>, but unlike this technology and other wireless telecommunications standards from previous generations, </a:t>
            </a:r>
            <a:r>
              <a:rPr lang="en-US" b="1" dirty="0"/>
              <a:t>NB-IoT (along with LTE-M) is designed to provide good connectivity specifically for IoT technologies</a:t>
            </a:r>
            <a:r>
              <a:rPr lang="en-US" dirty="0"/>
              <a:t>.</a:t>
            </a:r>
          </a:p>
          <a:p>
            <a:pPr algn="just">
              <a:lnSpc>
                <a:spcPct val="110000"/>
              </a:lnSpc>
            </a:pPr>
            <a:r>
              <a:rPr lang="en-US" b="1" dirty="0"/>
              <a:t>NB-IoT is conceptualized as an LPWAN (Low Power Wide Area Network)</a:t>
            </a:r>
            <a:r>
              <a:rPr lang="en-US" dirty="0"/>
              <a:t> radio technology standard that allows a wide connection of devices and services through mobile networks, such as the 4G network. </a:t>
            </a:r>
          </a:p>
          <a:p>
            <a:pPr algn="just">
              <a:lnSpc>
                <a:spcPct val="110000"/>
              </a:lnSpc>
            </a:pPr>
            <a:r>
              <a:rPr lang="en-US" dirty="0"/>
              <a:t>It uses a </a:t>
            </a:r>
            <a:r>
              <a:rPr lang="en-US" b="1" dirty="0"/>
              <a:t>licensed frequency spectrum</a:t>
            </a:r>
            <a:r>
              <a:rPr lang="en-US" dirty="0"/>
              <a:t> where there is no interference with other devices, which ensures a much more stable data transfer.</a:t>
            </a:r>
          </a:p>
        </p:txBody>
      </p:sp>
    </p:spTree>
    <p:extLst>
      <p:ext uri="{BB962C8B-B14F-4D97-AF65-F5344CB8AC3E}">
        <p14:creationId xmlns:p14="http://schemas.microsoft.com/office/powerpoint/2010/main" val="664792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6F5A-D2C7-1074-D419-7D6982AA20D8}"/>
              </a:ext>
            </a:extLst>
          </p:cNvPr>
          <p:cNvSpPr>
            <a:spLocks noGrp="1"/>
          </p:cNvSpPr>
          <p:nvPr>
            <p:ph type="title"/>
          </p:nvPr>
        </p:nvSpPr>
        <p:spPr/>
        <p:txBody>
          <a:bodyPr/>
          <a:lstStyle/>
          <a:p>
            <a:r>
              <a:rPr lang="en-US" sz="4400" dirty="0"/>
              <a:t>NB-IoT</a:t>
            </a:r>
            <a:endParaRPr lang="en-US" dirty="0"/>
          </a:p>
        </p:txBody>
      </p:sp>
      <p:sp>
        <p:nvSpPr>
          <p:cNvPr id="3" name="Content Placeholder 2">
            <a:extLst>
              <a:ext uri="{FF2B5EF4-FFF2-40B4-BE49-F238E27FC236}">
                <a16:creationId xmlns:a16="http://schemas.microsoft.com/office/drawing/2014/main" id="{93299A3D-3C54-1163-BAB0-F306BB248980}"/>
              </a:ext>
            </a:extLst>
          </p:cNvPr>
          <p:cNvSpPr>
            <a:spLocks noGrp="1"/>
          </p:cNvSpPr>
          <p:nvPr>
            <p:ph idx="1"/>
          </p:nvPr>
        </p:nvSpPr>
        <p:spPr/>
        <p:txBody>
          <a:bodyPr/>
          <a:lstStyle/>
          <a:p>
            <a:r>
              <a:rPr lang="en-US" dirty="0"/>
              <a:t>NB-IoT is generally used in IoT devices that </a:t>
            </a:r>
            <a:r>
              <a:rPr lang="en-US" b="1" dirty="0"/>
              <a:t>do not need to transfer large amounts of data</a:t>
            </a:r>
            <a:r>
              <a:rPr lang="en-US" dirty="0"/>
              <a:t> and </a:t>
            </a:r>
            <a:r>
              <a:rPr lang="en-US" b="1" dirty="0"/>
              <a:t>do not require low latency</a:t>
            </a:r>
            <a:r>
              <a:rPr lang="en-US" dirty="0"/>
              <a:t>. </a:t>
            </a:r>
          </a:p>
          <a:p>
            <a:r>
              <a:rPr lang="en-US" dirty="0"/>
              <a:t>In addition, it is a </a:t>
            </a:r>
            <a:r>
              <a:rPr lang="en-US" b="1" dirty="0"/>
              <a:t>cheaper technology</a:t>
            </a:r>
            <a:r>
              <a:rPr lang="en-US" dirty="0"/>
              <a:t> with a better response to fixed devices (sensors, for example).</a:t>
            </a:r>
          </a:p>
        </p:txBody>
      </p:sp>
    </p:spTree>
    <p:extLst>
      <p:ext uri="{BB962C8B-B14F-4D97-AF65-F5344CB8AC3E}">
        <p14:creationId xmlns:p14="http://schemas.microsoft.com/office/powerpoint/2010/main" val="4294557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A71D-F449-F4FF-E2F7-46AB86AF13E6}"/>
              </a:ext>
            </a:extLst>
          </p:cNvPr>
          <p:cNvSpPr>
            <a:spLocks noGrp="1"/>
          </p:cNvSpPr>
          <p:nvPr>
            <p:ph type="title"/>
          </p:nvPr>
        </p:nvSpPr>
        <p:spPr>
          <a:xfrm>
            <a:off x="287482" y="81206"/>
            <a:ext cx="10515600" cy="895539"/>
          </a:xfrm>
        </p:spPr>
        <p:txBody>
          <a:bodyPr/>
          <a:lstStyle/>
          <a:p>
            <a:r>
              <a:rPr lang="en-US" sz="4400" dirty="0"/>
              <a:t>LTE-M</a:t>
            </a:r>
          </a:p>
        </p:txBody>
      </p:sp>
      <p:sp>
        <p:nvSpPr>
          <p:cNvPr id="7" name="Content Placeholder 6">
            <a:extLst>
              <a:ext uri="{FF2B5EF4-FFF2-40B4-BE49-F238E27FC236}">
                <a16:creationId xmlns:a16="http://schemas.microsoft.com/office/drawing/2014/main" id="{E2010AC5-DE5A-9B17-F7F8-624202C662AE}"/>
              </a:ext>
            </a:extLst>
          </p:cNvPr>
          <p:cNvSpPr>
            <a:spLocks noGrp="1"/>
          </p:cNvSpPr>
          <p:nvPr>
            <p:ph idx="1"/>
          </p:nvPr>
        </p:nvSpPr>
        <p:spPr>
          <a:xfrm>
            <a:off x="838200" y="1049482"/>
            <a:ext cx="10515600" cy="4800600"/>
          </a:xfrm>
        </p:spPr>
        <p:txBody>
          <a:bodyPr>
            <a:normAutofit/>
          </a:bodyPr>
          <a:lstStyle/>
          <a:p>
            <a:pPr algn="just">
              <a:lnSpc>
                <a:spcPct val="100000"/>
              </a:lnSpc>
            </a:pPr>
            <a:r>
              <a:rPr lang="en-US" dirty="0"/>
              <a:t>The LTE-M network also uses </a:t>
            </a:r>
            <a:r>
              <a:rPr lang="en-US" b="1" dirty="0"/>
              <a:t>frequencies licensed</a:t>
            </a:r>
            <a:r>
              <a:rPr lang="en-US" dirty="0"/>
              <a:t> by telephone operators. In other words, </a:t>
            </a:r>
            <a:r>
              <a:rPr lang="en-US" b="1" dirty="0"/>
              <a:t>telecom companies need not build new infrastructure to support the technology but only update software</a:t>
            </a:r>
            <a:r>
              <a:rPr lang="en-US" dirty="0"/>
              <a:t>. </a:t>
            </a:r>
          </a:p>
          <a:p>
            <a:pPr algn="just">
              <a:lnSpc>
                <a:spcPct val="100000"/>
              </a:lnSpc>
            </a:pPr>
            <a:r>
              <a:rPr lang="en-US" dirty="0"/>
              <a:t>It is ideal for solutions that perform </a:t>
            </a:r>
            <a:r>
              <a:rPr lang="en-US" b="1" dirty="0"/>
              <a:t>large data transfers</a:t>
            </a:r>
            <a:r>
              <a:rPr lang="en-US" dirty="0"/>
              <a:t>.</a:t>
            </a:r>
          </a:p>
          <a:p>
            <a:pPr algn="just">
              <a:lnSpc>
                <a:spcPct val="100000"/>
              </a:lnSpc>
            </a:pPr>
            <a:r>
              <a:rPr lang="en-US" dirty="0"/>
              <a:t>LTE-M is used in applications that require more </a:t>
            </a:r>
            <a:r>
              <a:rPr lang="en-US" b="1" dirty="0"/>
              <a:t>mobility</a:t>
            </a:r>
            <a:r>
              <a:rPr lang="en-US" dirty="0"/>
              <a:t>, such as tractors in a field or devices to track vehicles because it has a range of </a:t>
            </a:r>
            <a:r>
              <a:rPr lang="en-US" b="1" dirty="0"/>
              <a:t>100 kilometers and a transmission rate of 1Mbps</a:t>
            </a:r>
            <a:r>
              <a:rPr lang="en-US" dirty="0"/>
              <a:t>. </a:t>
            </a:r>
          </a:p>
          <a:p>
            <a:pPr algn="just">
              <a:lnSpc>
                <a:spcPct val="100000"/>
              </a:lnSpc>
            </a:pPr>
            <a:r>
              <a:rPr lang="en-US" dirty="0"/>
              <a:t>Like NB-IoT, the technology also has a </a:t>
            </a:r>
            <a:r>
              <a:rPr lang="en-US" b="1" dirty="0"/>
              <a:t>long battery life and a low cost</a:t>
            </a:r>
            <a:r>
              <a:rPr lang="en-US" dirty="0"/>
              <a:t>.</a:t>
            </a:r>
          </a:p>
        </p:txBody>
      </p:sp>
    </p:spTree>
    <p:extLst>
      <p:ext uri="{BB962C8B-B14F-4D97-AF65-F5344CB8AC3E}">
        <p14:creationId xmlns:p14="http://schemas.microsoft.com/office/powerpoint/2010/main" val="419577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PWA matchup | LoRaWAN vs Sigfox vs NB-IoT vs LTE-M: technical draw (round  5)">
            <a:extLst>
              <a:ext uri="{FF2B5EF4-FFF2-40B4-BE49-F238E27FC236}">
                <a16:creationId xmlns:a16="http://schemas.microsoft.com/office/drawing/2014/main" id="{9CAF12B4-76FA-1017-7CE3-22A4835D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91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48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0" y="4441390"/>
            <a:ext cx="6945845" cy="1968174"/>
          </a:xfrm>
        </p:spPr>
        <p:txBody>
          <a:bodyPr anchor="ctr">
            <a:noAutofit/>
          </a:bodyPr>
          <a:lstStyle/>
          <a:p>
            <a:pPr algn="l">
              <a:lnSpc>
                <a:spcPct val="100000"/>
              </a:lnSpc>
            </a:pPr>
            <a:r>
              <a:rPr lang="en-US" sz="4000" b="1" dirty="0">
                <a:solidFill>
                  <a:srgbClr val="002060"/>
                </a:solidFill>
                <a:latin typeface="Arial Black" panose="020B0A04020102020204" pitchFamily="34" charset="0"/>
                <a:cs typeface="Aharoni" panose="02010803020104030203" pitchFamily="2" charset="-79"/>
              </a:rPr>
              <a:t>Unit 6.4 Introduction to means of access for IoT networks</a:t>
            </a:r>
            <a:endParaRPr lang="en-US" sz="4000" b="1" dirty="0">
              <a:solidFill>
                <a:schemeClr val="accent5">
                  <a:lumMod val="50000"/>
                </a:schemeClr>
              </a:solidFill>
              <a:latin typeface="Arial Black" panose="020B0A04020102020204" pitchFamily="34" charset="0"/>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50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1490856" y="402590"/>
            <a:ext cx="10515600" cy="1068857"/>
          </a:xfrm>
        </p:spPr>
        <p:txBody>
          <a:bodyPr>
            <a:normAutofit/>
          </a:bodyPr>
          <a:lstStyle/>
          <a:p>
            <a:pPr algn="r"/>
            <a:r>
              <a:rPr lang="en-US" sz="6000" dirty="0"/>
              <a:t>Protocol</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480847" y="378372"/>
            <a:ext cx="6267809" cy="5370787"/>
          </a:xfrm>
        </p:spPr>
        <p:txBody>
          <a:bodyPr>
            <a:noAutofit/>
          </a:bodyPr>
          <a:lstStyle/>
          <a:p>
            <a:pPr>
              <a:lnSpc>
                <a:spcPct val="120000"/>
              </a:lnSpc>
            </a:pPr>
            <a:r>
              <a:rPr lang="en-US" sz="3200" dirty="0"/>
              <a:t>Protocols are sets of rules.</a:t>
            </a:r>
          </a:p>
          <a:p>
            <a:pPr>
              <a:lnSpc>
                <a:spcPct val="120000"/>
              </a:lnSpc>
            </a:pPr>
            <a:r>
              <a:rPr lang="en-US" sz="3200" dirty="0"/>
              <a:t>What do you want to do? (Application)</a:t>
            </a:r>
          </a:p>
          <a:p>
            <a:pPr>
              <a:lnSpc>
                <a:spcPct val="120000"/>
              </a:lnSpc>
            </a:pPr>
            <a:r>
              <a:rPr lang="en-US" sz="3200" dirty="0"/>
              <a:t>Where are you going? (Addressing)</a:t>
            </a:r>
          </a:p>
          <a:p>
            <a:pPr>
              <a:lnSpc>
                <a:spcPct val="120000"/>
              </a:lnSpc>
            </a:pPr>
            <a:r>
              <a:rPr lang="en-US" sz="3200" dirty="0"/>
              <a:t>How do you get there? (Media types)</a:t>
            </a:r>
          </a:p>
          <a:p>
            <a:pPr>
              <a:lnSpc>
                <a:spcPct val="120000"/>
              </a:lnSpc>
            </a:pPr>
            <a:r>
              <a:rPr lang="en-US" sz="3200" dirty="0"/>
              <a:t>Did you get there? (Acknowledgments, Error checking)</a:t>
            </a:r>
          </a:p>
        </p:txBody>
      </p:sp>
      <p:pic>
        <p:nvPicPr>
          <p:cNvPr id="8194" name="Picture 2" descr="5 Communication protocol facts you need to know | Entelec">
            <a:extLst>
              <a:ext uri="{FF2B5EF4-FFF2-40B4-BE49-F238E27FC236}">
                <a16:creationId xmlns:a16="http://schemas.microsoft.com/office/drawing/2014/main" id="{54CC9EC8-2DB9-4036-915A-59D2D4AFA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20" y="2049516"/>
            <a:ext cx="4950925" cy="249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7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572DBCA-60B9-40B1-B258-C5555D9A7CB1}"/>
              </a:ext>
            </a:extLst>
          </p:cNvPr>
          <p:cNvSpPr>
            <a:spLocks noGrp="1"/>
          </p:cNvSpPr>
          <p:nvPr>
            <p:ph type="title"/>
          </p:nvPr>
        </p:nvSpPr>
        <p:spPr>
          <a:xfrm>
            <a:off x="354105" y="2767106"/>
            <a:ext cx="3186764" cy="3071906"/>
          </a:xfrm>
        </p:spPr>
        <p:txBody>
          <a:bodyPr vert="horz" lIns="91440" tIns="45720" rIns="91440" bIns="45720" rtlCol="0" anchor="t">
            <a:normAutofit/>
          </a:bodyPr>
          <a:lstStyle/>
          <a:p>
            <a:r>
              <a:rPr lang="en-US" sz="6600" kern="1200" dirty="0">
                <a:solidFill>
                  <a:srgbClr val="FFFFFF"/>
                </a:solidFill>
                <a:latin typeface="+mj-lt"/>
                <a:ea typeface="+mj-ea"/>
                <a:cs typeface="+mj-cs"/>
              </a:rPr>
              <a:t>Network Types</a:t>
            </a:r>
          </a:p>
        </p:txBody>
      </p:sp>
      <p:pic>
        <p:nvPicPr>
          <p:cNvPr id="4" name="Picture 2" descr="See the source image">
            <a:extLst>
              <a:ext uri="{FF2B5EF4-FFF2-40B4-BE49-F238E27FC236}">
                <a16:creationId xmlns:a16="http://schemas.microsoft.com/office/drawing/2014/main" id="{EE842C99-404E-4633-87EE-4CAF755FC5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73"/>
          <a:stretch/>
        </p:blipFill>
        <p:spPr bwMode="auto">
          <a:xfrm>
            <a:off x="4038604" y="704166"/>
            <a:ext cx="8098117" cy="508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9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3851"/>
            <a:ext cx="10515600" cy="1325563"/>
          </a:xfrm>
        </p:spPr>
        <p:txBody>
          <a:bodyPr/>
          <a:lstStyle/>
          <a:p>
            <a:r>
              <a:rPr lang="en-US" dirty="0"/>
              <a:t>Network Attributes - Bandwidth</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524321" y="1201002"/>
            <a:ext cx="5450451" cy="4430871"/>
          </a:xfrm>
        </p:spPr>
        <p:txBody>
          <a:bodyPr>
            <a:normAutofit fontScale="92500" lnSpcReduction="20000"/>
          </a:bodyPr>
          <a:lstStyle/>
          <a:p>
            <a:pPr algn="just"/>
            <a:r>
              <a:rPr lang="en-US" sz="4000" dirty="0"/>
              <a:t>Bandwidth is the </a:t>
            </a:r>
            <a:r>
              <a:rPr lang="en-US" sz="4000" b="1" dirty="0"/>
              <a:t>capacity at which a medium can carry data</a:t>
            </a:r>
            <a:r>
              <a:rPr lang="en-US" sz="4000" dirty="0"/>
              <a:t>.</a:t>
            </a:r>
          </a:p>
          <a:p>
            <a:pPr algn="just"/>
            <a:r>
              <a:rPr lang="en-US" sz="4000" dirty="0"/>
              <a:t>Bandwidth measures the </a:t>
            </a:r>
            <a:r>
              <a:rPr lang="en-US" sz="4000" b="1" dirty="0"/>
              <a:t>amount of data</a:t>
            </a:r>
            <a:r>
              <a:rPr lang="en-US" sz="4000" dirty="0"/>
              <a:t> that can flow from one place to another in each </a:t>
            </a:r>
            <a:r>
              <a:rPr lang="en-US" sz="4000" b="1" dirty="0"/>
              <a:t>amount of time</a:t>
            </a:r>
            <a:r>
              <a:rPr lang="en-US" sz="4000" dirty="0"/>
              <a:t>; how many bits can be transmitted in a second.</a:t>
            </a:r>
          </a:p>
        </p:txBody>
      </p:sp>
      <p:pic>
        <p:nvPicPr>
          <p:cNvPr id="10242" name="Picture 2" descr="Using Network Bandwidth Profile API for Programmable Video | Twilio">
            <a:extLst>
              <a:ext uri="{FF2B5EF4-FFF2-40B4-BE49-F238E27FC236}">
                <a16:creationId xmlns:a16="http://schemas.microsoft.com/office/drawing/2014/main" id="{FF392194-A3DC-5253-78EC-2571D27AD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454" y="1461004"/>
            <a:ext cx="5715001" cy="316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58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89793-A6EC-4581-8228-33C18C8ED659}"/>
              </a:ext>
            </a:extLst>
          </p:cNvPr>
          <p:cNvSpPr>
            <a:spLocks noGrp="1"/>
          </p:cNvSpPr>
          <p:nvPr>
            <p:ph type="title"/>
          </p:nvPr>
        </p:nvSpPr>
        <p:spPr>
          <a:xfrm>
            <a:off x="344214" y="3851"/>
            <a:ext cx="10515600" cy="1325563"/>
          </a:xfrm>
        </p:spPr>
        <p:txBody>
          <a:bodyPr/>
          <a:lstStyle/>
          <a:p>
            <a:r>
              <a:rPr lang="en-US" dirty="0"/>
              <a:t>Network Attributes - Bandwidth</a:t>
            </a:r>
          </a:p>
        </p:txBody>
      </p:sp>
      <p:sp>
        <p:nvSpPr>
          <p:cNvPr id="3" name="Espaço Reservado para Conteúdo 2">
            <a:extLst>
              <a:ext uri="{FF2B5EF4-FFF2-40B4-BE49-F238E27FC236}">
                <a16:creationId xmlns:a16="http://schemas.microsoft.com/office/drawing/2014/main" id="{BC528683-41AD-4E9B-A772-A870A02F2585}"/>
              </a:ext>
            </a:extLst>
          </p:cNvPr>
          <p:cNvSpPr>
            <a:spLocks noGrp="1"/>
          </p:cNvSpPr>
          <p:nvPr>
            <p:ph idx="1"/>
          </p:nvPr>
        </p:nvSpPr>
        <p:spPr>
          <a:xfrm>
            <a:off x="524322" y="1201002"/>
            <a:ext cx="5086770" cy="4233443"/>
          </a:xfrm>
        </p:spPr>
        <p:txBody>
          <a:bodyPr>
            <a:normAutofit/>
          </a:bodyPr>
          <a:lstStyle/>
          <a:p>
            <a:pPr algn="just">
              <a:lnSpc>
                <a:spcPct val="110000"/>
              </a:lnSpc>
            </a:pPr>
            <a:r>
              <a:rPr lang="en-US" sz="4000" b="1" dirty="0"/>
              <a:t>Latency: </a:t>
            </a:r>
            <a:r>
              <a:rPr lang="en-US" sz="4000" dirty="0"/>
              <a:t>Amount of time, including delays, for data to travel from one given point to another.</a:t>
            </a:r>
          </a:p>
        </p:txBody>
      </p:sp>
      <p:pic>
        <p:nvPicPr>
          <p:cNvPr id="11266" name="Picture 2" descr="Network Latency Management | Unity Multiplayer Networking">
            <a:extLst>
              <a:ext uri="{FF2B5EF4-FFF2-40B4-BE49-F238E27FC236}">
                <a16:creationId xmlns:a16="http://schemas.microsoft.com/office/drawing/2014/main" id="{156E2857-386F-1E77-F06E-86285F50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679" y="1842214"/>
            <a:ext cx="5715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286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5187</TotalTime>
  <Words>1968</Words>
  <Application>Microsoft Office PowerPoint</Application>
  <PresentationFormat>Widescreen</PresentationFormat>
  <Paragraphs>192</Paragraphs>
  <Slides>56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Abadi</vt:lpstr>
      <vt:lpstr>Arial</vt:lpstr>
      <vt:lpstr>Arial Black</vt:lpstr>
      <vt:lpstr>Calibri</vt:lpstr>
      <vt:lpstr>Calibri Light</vt:lpstr>
      <vt:lpstr>Office Theme</vt:lpstr>
      <vt:lpstr>Unit 6.4 Introduction to means of access for IoT networks</vt:lpstr>
      <vt:lpstr>Unit Goal</vt:lpstr>
      <vt:lpstr>Network Foundations</vt:lpstr>
      <vt:lpstr>What is a network?</vt:lpstr>
      <vt:lpstr>How does a network work?</vt:lpstr>
      <vt:lpstr>Protocol</vt:lpstr>
      <vt:lpstr>Network Types</vt:lpstr>
      <vt:lpstr>Network Attributes - Bandwidth</vt:lpstr>
      <vt:lpstr>Network Attributes - Bandwidth</vt:lpstr>
      <vt:lpstr>Network Attributes - Bandwidth</vt:lpstr>
      <vt:lpstr>Network Attributes - Bandwidth</vt:lpstr>
      <vt:lpstr>Network Topology</vt:lpstr>
      <vt:lpstr>What is a Network Topology?</vt:lpstr>
      <vt:lpstr>Bus Topology</vt:lpstr>
      <vt:lpstr>Star Topology</vt:lpstr>
      <vt:lpstr>Ring Topology</vt:lpstr>
      <vt:lpstr>Mesh Topology</vt:lpstr>
      <vt:lpstr>IP Address</vt:lpstr>
      <vt:lpstr>Network Media</vt:lpstr>
      <vt:lpstr>Network Media</vt:lpstr>
      <vt:lpstr>Wire Base Media (Twisted-Pair Cabling)</vt:lpstr>
      <vt:lpstr>Wireless Media</vt:lpstr>
      <vt:lpstr>Collision</vt:lpstr>
      <vt:lpstr>Wireless Sensor Networks</vt:lpstr>
      <vt:lpstr>Wireless Sensor Networks (WSN)</vt:lpstr>
      <vt:lpstr>WSN Limitations</vt:lpstr>
      <vt:lpstr>WSN Communication Patterns</vt:lpstr>
      <vt:lpstr>WSN Communication Criteria</vt:lpstr>
      <vt:lpstr>Range</vt:lpstr>
      <vt:lpstr>Range</vt:lpstr>
      <vt:lpstr>Range</vt:lpstr>
      <vt:lpstr>Range</vt:lpstr>
      <vt:lpstr>Frequency Bands</vt:lpstr>
      <vt:lpstr>Frequency Bands</vt:lpstr>
      <vt:lpstr>Power Consumption</vt:lpstr>
      <vt:lpstr>Constrained-Node Networks</vt:lpstr>
      <vt:lpstr>PowerPoint Presentation</vt:lpstr>
      <vt:lpstr>IoT Access Technologies</vt:lpstr>
      <vt:lpstr>IoT Access Technologies</vt:lpstr>
      <vt:lpstr>PowerPoint Presentation</vt:lpstr>
      <vt:lpstr>Wi-Fi</vt:lpstr>
      <vt:lpstr>IEEE 802.15.4</vt:lpstr>
      <vt:lpstr>IEEE 802.15.4</vt:lpstr>
      <vt:lpstr>IEEE 802.15.4g and 802.15.4e</vt:lpstr>
      <vt:lpstr>Smart Grid</vt:lpstr>
      <vt:lpstr>IEEE 1901.2a (Narrow-band Power Line Communication  - NB-PLC)</vt:lpstr>
      <vt:lpstr>IEEE 1901.2a (Narrow-band Power Line Communication  - NB-PLC)</vt:lpstr>
      <vt:lpstr>LoRaWAN</vt:lpstr>
      <vt:lpstr>PowerPoint Presentation</vt:lpstr>
      <vt:lpstr>LTE</vt:lpstr>
      <vt:lpstr>LTE</vt:lpstr>
      <vt:lpstr>NB-IoT</vt:lpstr>
      <vt:lpstr>NB-IoT</vt:lpstr>
      <vt:lpstr>LTE-M</vt:lpstr>
      <vt:lpstr>PowerPoint Presentation</vt:lpstr>
      <vt:lpstr>Unit 6.4 Introduction to means of access for IoT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 B BARRETO</cp:lastModifiedBy>
  <cp:revision>15</cp:revision>
  <dcterms:created xsi:type="dcterms:W3CDTF">2021-01-13T19:01:52Z</dcterms:created>
  <dcterms:modified xsi:type="dcterms:W3CDTF">2022-09-28T15:29:20Z</dcterms:modified>
</cp:coreProperties>
</file>